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10">
  <p:sldMasterIdLst>
    <p:sldMasterId id="2147483695" r:id="rId4"/>
  </p:sldMasterIdLst>
  <p:notesMasterIdLst>
    <p:notesMasterId r:id="rId20"/>
  </p:notesMasterIdLst>
  <p:sldIdLst>
    <p:sldId id="281" r:id="rId5"/>
    <p:sldId id="329" r:id="rId6"/>
    <p:sldId id="352" r:id="rId7"/>
    <p:sldId id="348" r:id="rId8"/>
    <p:sldId id="351" r:id="rId9"/>
    <p:sldId id="353" r:id="rId10"/>
    <p:sldId id="354" r:id="rId11"/>
    <p:sldId id="355" r:id="rId12"/>
    <p:sldId id="356" r:id="rId13"/>
    <p:sldId id="357" r:id="rId14"/>
    <p:sldId id="358" r:id="rId15"/>
    <p:sldId id="359" r:id="rId16"/>
    <p:sldId id="360" r:id="rId17"/>
    <p:sldId id="327" r:id="rId18"/>
    <p:sldId id="283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5E8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26" autoAdjust="0"/>
    <p:restoredTop sz="86654" autoAdjust="0"/>
  </p:normalViewPr>
  <p:slideViewPr>
    <p:cSldViewPr snapToGrid="0">
      <p:cViewPr varScale="1">
        <p:scale>
          <a:sx n="65" d="100"/>
          <a:sy n="65" d="100"/>
        </p:scale>
        <p:origin x="942" y="6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683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570"/>
    </p:cViewPr>
  </p:sorterViewPr>
  <p:notesViewPr>
    <p:cSldViewPr snapToGrid="0">
      <p:cViewPr varScale="1">
        <p:scale>
          <a:sx n="57" d="100"/>
          <a:sy n="57" d="100"/>
        </p:scale>
        <p:origin x="2832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D9C3B0-7FC1-4378-9968-8A922A367739}" type="datetimeFigureOut">
              <a:rPr lang="en-GB" smtClean="0"/>
              <a:t>16/08/2019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BAE6C8-9565-4E53-87CF-E9657222EB7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67111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BAE6C8-9565-4E53-87CF-E9657222EB73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34904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BAU: business as usual</a:t>
            </a:r>
          </a:p>
          <a:p>
            <a:endParaRPr lang="en-US" dirty="0"/>
          </a:p>
          <a:p>
            <a:r>
              <a:rPr lang="en-US" sz="1200" dirty="0" err="1"/>
              <a:t>GroupM</a:t>
            </a:r>
            <a:r>
              <a:rPr lang="en-US" sz="1200" dirty="0"/>
              <a:t> is the number one global media investment management group</a:t>
            </a:r>
            <a:endParaRPr lang="en-US" dirty="0"/>
          </a:p>
          <a:p>
            <a:r>
              <a:rPr lang="en-US" dirty="0"/>
              <a:t>Since 2011,</a:t>
            </a:r>
            <a:r>
              <a:rPr lang="en-US" baseline="0" dirty="0"/>
              <a:t> </a:t>
            </a:r>
            <a:r>
              <a:rPr lang="en-US" baseline="0" dirty="0" err="1"/>
              <a:t>NashTech</a:t>
            </a:r>
            <a:r>
              <a:rPr lang="en-US" baseline="0" dirty="0"/>
              <a:t> have started with </a:t>
            </a:r>
            <a:r>
              <a:rPr lang="en-US" baseline="0" dirty="0" err="1"/>
              <a:t>GroupM</a:t>
            </a:r>
            <a:r>
              <a:rPr lang="en-US" baseline="0" dirty="0"/>
              <a:t> account for projects in Australia and Singapore. We have been providing system development, system </a:t>
            </a:r>
            <a:r>
              <a:rPr lang="en-US" sz="1200" dirty="0"/>
              <a:t>maintenance </a:t>
            </a:r>
            <a:r>
              <a:rPr lang="en-US" baseline="0" dirty="0"/>
              <a:t>and support on demands. Currently, we have 4 projects in </a:t>
            </a:r>
            <a:r>
              <a:rPr lang="en-US" baseline="0" dirty="0" err="1"/>
              <a:t>GroupM</a:t>
            </a:r>
            <a:r>
              <a:rPr lang="en-US" baseline="0" dirty="0"/>
              <a:t> account with total 10 headcounts. They are Red Flag Report, 6</a:t>
            </a:r>
            <a:r>
              <a:rPr lang="en-US" baseline="30000" dirty="0"/>
              <a:t>th</a:t>
            </a:r>
            <a:r>
              <a:rPr lang="en-US" baseline="0" dirty="0"/>
              <a:t> Sense Dashboard, </a:t>
            </a:r>
            <a:r>
              <a:rPr lang="en-US" baseline="0" dirty="0" err="1"/>
              <a:t>Autoscan</a:t>
            </a:r>
            <a:r>
              <a:rPr lang="en-US" baseline="0" dirty="0"/>
              <a:t> and GCC Report. Each project has different characteristics, therefore we applied different methodology for management such as Scrum, Kanban and </a:t>
            </a:r>
            <a:r>
              <a:rPr lang="en-US" baseline="0" dirty="0" err="1"/>
              <a:t>Scrumban</a:t>
            </a:r>
            <a:r>
              <a:rPr lang="en-US" baseline="0" dirty="0"/>
              <a:t>.</a:t>
            </a:r>
          </a:p>
          <a:p>
            <a:r>
              <a:rPr lang="en-US" dirty="0"/>
              <a:t>In next coming</a:t>
            </a:r>
            <a:r>
              <a:rPr lang="en-US" baseline="0" dirty="0"/>
              <a:t> sections, I will go through details of each projects, starting with Red Flag Report.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BAE6C8-9565-4E53-87CF-E9657222EB73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09601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GroupM</a:t>
            </a:r>
            <a:r>
              <a:rPr lang="en-US" baseline="0" dirty="0"/>
              <a:t> </a:t>
            </a:r>
            <a:r>
              <a:rPr lang="en-US" baseline="0" dirty="0" err="1"/>
              <a:t>Xaxis</a:t>
            </a:r>
            <a:r>
              <a:rPr lang="en-US" baseline="0" dirty="0"/>
              <a:t> then would like to expand business to other markets, improve performance, centralize data in AWS for scalability , therefore we build the next generation for Red Flag Report, called 6</a:t>
            </a:r>
            <a:r>
              <a:rPr lang="en-US" baseline="30000" dirty="0"/>
              <a:t>th</a:t>
            </a:r>
            <a:r>
              <a:rPr lang="en-US" baseline="0" dirty="0"/>
              <a:t> Sense dashboard. By doing this, we will help client to setup application to pull data from 12 markets with multiple data sources, such as APN, SF, TTD, </a:t>
            </a:r>
            <a:r>
              <a:rPr lang="en-US" baseline="0" dirty="0" err="1"/>
              <a:t>Videology</a:t>
            </a:r>
            <a:r>
              <a:rPr lang="en-US" baseline="0" dirty="0"/>
              <a:t>, DBM, … then create new 11 report templates on Tableau. We also will implement an web application dashboard to support multiple advanced features.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C20562-4DE5-46C8-95E1-359028AA767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4792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Here are</a:t>
            </a:r>
            <a:r>
              <a:rPr lang="en-US" baseline="0" dirty="0"/>
              <a:t> our solutions: we provide 5 head count working with latest technologies such as: </a:t>
            </a:r>
            <a:r>
              <a:rPr lang="en-US" baseline="0" dirty="0" err="1"/>
              <a:t>.Net</a:t>
            </a:r>
            <a:r>
              <a:rPr lang="en-US" baseline="0" dirty="0"/>
              <a:t> Core, asp.net core, AWS, Restful API, SOAP, FTP, </a:t>
            </a:r>
            <a:r>
              <a:rPr lang="en-US" baseline="0" dirty="0" err="1"/>
              <a:t>docker</a:t>
            </a:r>
            <a:r>
              <a:rPr lang="en-US" baseline="0" dirty="0"/>
              <a:t> and </a:t>
            </a:r>
            <a:r>
              <a:rPr lang="en-US" baseline="0" dirty="0" err="1"/>
              <a:t>tableu</a:t>
            </a:r>
            <a:r>
              <a:rPr lang="en-US" baseline="0" dirty="0"/>
              <a:t>. For management, we use </a:t>
            </a:r>
            <a:r>
              <a:rPr lang="en-US" baseline="0" dirty="0" err="1"/>
              <a:t>Scrumban</a:t>
            </a:r>
            <a:r>
              <a:rPr lang="en-US" baseline="0" dirty="0"/>
              <a:t> methodology, SVN, Trello, Email and Skype.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C20562-4DE5-46C8-95E1-359028AA767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1111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BAE6C8-9565-4E53-87CF-E9657222EB73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93785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Thank you very much for your time and please feel free to ask if any questions.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BAE6C8-9565-4E53-87CF-E9657222EB73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48709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Thank you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BAE6C8-9565-4E53-87CF-E9657222EB73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1976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9.png"/><Relationship Id="rId4" Type="http://schemas.openxmlformats.org/officeDocument/2006/relationships/image" Target="../media/image18.emf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9.png"/><Relationship Id="rId4" Type="http://schemas.openxmlformats.org/officeDocument/2006/relationships/image" Target="../media/image20.emf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013362" y="1888177"/>
            <a:ext cx="8178140" cy="2526125"/>
          </a:xfr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4800">
                <a:solidFill>
                  <a:schemeClr val="accent4"/>
                </a:solidFill>
              </a:defRPr>
            </a:lvl1pPr>
          </a:lstStyle>
          <a:p>
            <a:r>
              <a:rPr lang="vi-VN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13362" y="4690804"/>
            <a:ext cx="8178140" cy="1009352"/>
          </a:xfr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13018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top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99" b="49164"/>
          <a:stretch/>
        </p:blipFill>
        <p:spPr>
          <a:xfrm>
            <a:off x="0" y="-9939"/>
            <a:ext cx="12189976" cy="302528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147620"/>
            <a:ext cx="10515600" cy="447675"/>
          </a:xfrm>
        </p:spPr>
        <p:txBody>
          <a:bodyPr vert="horz" lIns="91440" tIns="45720" rIns="91440" bIns="45720" rtlCol="0" anchor="t">
            <a:normAutofit/>
          </a:bodyPr>
          <a:lstStyle>
            <a:lvl1pPr algn="ctr">
              <a:defRPr lang="en-US"/>
            </a:lvl1pPr>
          </a:lstStyle>
          <a:p>
            <a:pPr lvl="0" algn="ctr"/>
            <a:r>
              <a:rPr lang="vi-VN" dirty="0"/>
              <a:t>CLICK TO EDIT TITLE</a:t>
            </a:r>
            <a:endParaRPr lang="en-US" dirty="0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4" hasCustomPrompt="1"/>
          </p:nvPr>
        </p:nvSpPr>
        <p:spPr>
          <a:xfrm>
            <a:off x="484188" y="3344702"/>
            <a:ext cx="2549525" cy="1077129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 </a:t>
            </a:r>
          </a:p>
        </p:txBody>
      </p:sp>
      <p:sp>
        <p:nvSpPr>
          <p:cNvPr id="18" name="Picture Placeholder 16"/>
          <p:cNvSpPr>
            <a:spLocks noGrp="1"/>
          </p:cNvSpPr>
          <p:nvPr>
            <p:ph type="pic" sz="quarter" idx="15" hasCustomPrompt="1"/>
          </p:nvPr>
        </p:nvSpPr>
        <p:spPr>
          <a:xfrm>
            <a:off x="3366534" y="3344702"/>
            <a:ext cx="2549525" cy="1077129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 </a:t>
            </a:r>
          </a:p>
        </p:txBody>
      </p:sp>
      <p:sp>
        <p:nvSpPr>
          <p:cNvPr id="19" name="Picture Placeholder 16"/>
          <p:cNvSpPr>
            <a:spLocks noGrp="1"/>
          </p:cNvSpPr>
          <p:nvPr>
            <p:ph type="pic" sz="quarter" idx="16" hasCustomPrompt="1"/>
          </p:nvPr>
        </p:nvSpPr>
        <p:spPr>
          <a:xfrm>
            <a:off x="6288640" y="3344702"/>
            <a:ext cx="2549525" cy="1077129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 </a:t>
            </a:r>
          </a:p>
        </p:txBody>
      </p:sp>
      <p:sp>
        <p:nvSpPr>
          <p:cNvPr id="20" name="Picture Placeholder 16"/>
          <p:cNvSpPr>
            <a:spLocks noGrp="1"/>
          </p:cNvSpPr>
          <p:nvPr>
            <p:ph type="pic" sz="quarter" idx="17" hasCustomPrompt="1"/>
          </p:nvPr>
        </p:nvSpPr>
        <p:spPr>
          <a:xfrm>
            <a:off x="9220683" y="3344702"/>
            <a:ext cx="2549525" cy="1077129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 </a:t>
            </a:r>
          </a:p>
        </p:txBody>
      </p:sp>
      <p:sp>
        <p:nvSpPr>
          <p:cNvPr id="24" name="Text Placeholder 23"/>
          <p:cNvSpPr>
            <a:spLocks noGrp="1"/>
          </p:cNvSpPr>
          <p:nvPr>
            <p:ph type="body" sz="quarter" idx="18" hasCustomPrompt="1"/>
          </p:nvPr>
        </p:nvSpPr>
        <p:spPr>
          <a:xfrm>
            <a:off x="484188" y="4695342"/>
            <a:ext cx="2549525" cy="582337"/>
          </a:xfrm>
        </p:spPr>
        <p:txBody>
          <a:bodyPr>
            <a:normAutofit/>
          </a:bodyPr>
          <a:lstStyle>
            <a:lvl1pPr marL="0" indent="0" algn="ctr">
              <a:buNone/>
              <a:defRPr sz="1800" b="1"/>
            </a:lvl1pPr>
          </a:lstStyle>
          <a:p>
            <a:pPr lvl="0"/>
            <a:r>
              <a:rPr lang="vi-VN" dirty="0"/>
              <a:t>ADD TITLE</a:t>
            </a:r>
            <a:endParaRPr lang="en-US" dirty="0"/>
          </a:p>
        </p:txBody>
      </p:sp>
      <p:sp>
        <p:nvSpPr>
          <p:cNvPr id="25" name="Text Placeholder 23"/>
          <p:cNvSpPr>
            <a:spLocks noGrp="1"/>
          </p:cNvSpPr>
          <p:nvPr>
            <p:ph type="body" sz="quarter" idx="19" hasCustomPrompt="1"/>
          </p:nvPr>
        </p:nvSpPr>
        <p:spPr>
          <a:xfrm>
            <a:off x="3366535" y="4695342"/>
            <a:ext cx="2549525" cy="582337"/>
          </a:xfrm>
        </p:spPr>
        <p:txBody>
          <a:bodyPr>
            <a:normAutofit/>
          </a:bodyPr>
          <a:lstStyle>
            <a:lvl1pPr marL="0" indent="0" algn="ctr">
              <a:buNone/>
              <a:defRPr sz="1800" b="1"/>
            </a:lvl1pPr>
          </a:lstStyle>
          <a:p>
            <a:pPr lvl="0"/>
            <a:r>
              <a:rPr lang="vi-VN" dirty="0"/>
              <a:t>ADD TITLE</a:t>
            </a:r>
            <a:endParaRPr lang="en-US" dirty="0"/>
          </a:p>
        </p:txBody>
      </p:sp>
      <p:sp>
        <p:nvSpPr>
          <p:cNvPr id="26" name="Text Placeholder 23"/>
          <p:cNvSpPr>
            <a:spLocks noGrp="1"/>
          </p:cNvSpPr>
          <p:nvPr>
            <p:ph type="body" sz="quarter" idx="20" hasCustomPrompt="1"/>
          </p:nvPr>
        </p:nvSpPr>
        <p:spPr>
          <a:xfrm>
            <a:off x="6288640" y="4695342"/>
            <a:ext cx="2549525" cy="582337"/>
          </a:xfrm>
        </p:spPr>
        <p:txBody>
          <a:bodyPr>
            <a:normAutofit/>
          </a:bodyPr>
          <a:lstStyle>
            <a:lvl1pPr marL="0" indent="0" algn="ctr">
              <a:buNone/>
              <a:defRPr sz="1800" b="1"/>
            </a:lvl1pPr>
          </a:lstStyle>
          <a:p>
            <a:pPr lvl="0"/>
            <a:r>
              <a:rPr lang="vi-VN" dirty="0"/>
              <a:t>ADD TITLE</a:t>
            </a:r>
            <a:endParaRPr lang="en-US" dirty="0"/>
          </a:p>
        </p:txBody>
      </p:sp>
      <p:sp>
        <p:nvSpPr>
          <p:cNvPr id="27" name="Text Placeholder 23"/>
          <p:cNvSpPr>
            <a:spLocks noGrp="1"/>
          </p:cNvSpPr>
          <p:nvPr>
            <p:ph type="body" sz="quarter" idx="21" hasCustomPrompt="1"/>
          </p:nvPr>
        </p:nvSpPr>
        <p:spPr>
          <a:xfrm>
            <a:off x="9220683" y="4695342"/>
            <a:ext cx="2549525" cy="582337"/>
          </a:xfrm>
        </p:spPr>
        <p:txBody>
          <a:bodyPr>
            <a:normAutofit/>
          </a:bodyPr>
          <a:lstStyle>
            <a:lvl1pPr marL="0" indent="0" algn="ctr">
              <a:buNone/>
              <a:defRPr sz="1800" b="1"/>
            </a:lvl1pPr>
          </a:lstStyle>
          <a:p>
            <a:pPr lvl="0"/>
            <a:r>
              <a:rPr lang="vi-VN" dirty="0"/>
              <a:t>ADD TITLE</a:t>
            </a:r>
            <a:endParaRPr lang="en-US" dirty="0"/>
          </a:p>
        </p:txBody>
      </p:sp>
      <p:sp>
        <p:nvSpPr>
          <p:cNvPr id="29" name="Text Placeholder 28"/>
          <p:cNvSpPr>
            <a:spLocks noGrp="1"/>
          </p:cNvSpPr>
          <p:nvPr>
            <p:ph type="body" sz="quarter" idx="22" hasCustomPrompt="1"/>
          </p:nvPr>
        </p:nvSpPr>
        <p:spPr>
          <a:xfrm>
            <a:off x="484188" y="5312651"/>
            <a:ext cx="2549525" cy="1112838"/>
          </a:xfrm>
        </p:spPr>
        <p:txBody>
          <a:bodyPr>
            <a:normAutofit/>
          </a:bodyPr>
          <a:lstStyle>
            <a:lvl1pPr marL="0" indent="0" algn="ctr">
              <a:buNone/>
              <a:defRPr sz="1400" baseline="0"/>
            </a:lvl1pPr>
            <a:lvl5pPr marL="1828800" indent="0" algn="l">
              <a:buNone/>
              <a:defRPr/>
            </a:lvl5pPr>
          </a:lstStyle>
          <a:p>
            <a:pPr lvl="0"/>
            <a:r>
              <a:rPr lang="vi-VN"/>
              <a:t>Click to add short description</a:t>
            </a:r>
            <a:endParaRPr lang="en-US" dirty="0"/>
          </a:p>
        </p:txBody>
      </p:sp>
      <p:sp>
        <p:nvSpPr>
          <p:cNvPr id="30" name="Text Placeholder 28"/>
          <p:cNvSpPr>
            <a:spLocks noGrp="1"/>
          </p:cNvSpPr>
          <p:nvPr>
            <p:ph type="body" sz="quarter" idx="23" hasCustomPrompt="1"/>
          </p:nvPr>
        </p:nvSpPr>
        <p:spPr>
          <a:xfrm>
            <a:off x="3366534" y="5312651"/>
            <a:ext cx="2549525" cy="1112838"/>
          </a:xfrm>
        </p:spPr>
        <p:txBody>
          <a:bodyPr>
            <a:normAutofit/>
          </a:bodyPr>
          <a:lstStyle>
            <a:lvl1pPr marL="0" indent="0" algn="ctr">
              <a:buNone/>
              <a:defRPr sz="1400" baseline="0"/>
            </a:lvl1pPr>
            <a:lvl5pPr marL="1828800" indent="0" algn="l">
              <a:buNone/>
              <a:defRPr/>
            </a:lvl5pPr>
          </a:lstStyle>
          <a:p>
            <a:pPr lvl="0"/>
            <a:r>
              <a:rPr lang="vi-VN"/>
              <a:t>Click to add short description</a:t>
            </a:r>
            <a:endParaRPr lang="en-US" dirty="0"/>
          </a:p>
        </p:txBody>
      </p:sp>
      <p:sp>
        <p:nvSpPr>
          <p:cNvPr id="31" name="Text Placeholder 28"/>
          <p:cNvSpPr>
            <a:spLocks noGrp="1"/>
          </p:cNvSpPr>
          <p:nvPr>
            <p:ph type="body" sz="quarter" idx="24" hasCustomPrompt="1"/>
          </p:nvPr>
        </p:nvSpPr>
        <p:spPr>
          <a:xfrm>
            <a:off x="6288640" y="5312651"/>
            <a:ext cx="2549525" cy="1112838"/>
          </a:xfrm>
        </p:spPr>
        <p:txBody>
          <a:bodyPr>
            <a:normAutofit/>
          </a:bodyPr>
          <a:lstStyle>
            <a:lvl1pPr marL="0" indent="0" algn="ctr">
              <a:buNone/>
              <a:defRPr sz="1400" baseline="0"/>
            </a:lvl1pPr>
            <a:lvl5pPr marL="1828800" indent="0" algn="l">
              <a:buNone/>
              <a:defRPr/>
            </a:lvl5pPr>
          </a:lstStyle>
          <a:p>
            <a:pPr lvl="0"/>
            <a:r>
              <a:rPr lang="vi-VN"/>
              <a:t>Click to add short description</a:t>
            </a:r>
            <a:endParaRPr lang="en-US" dirty="0"/>
          </a:p>
        </p:txBody>
      </p:sp>
      <p:sp>
        <p:nvSpPr>
          <p:cNvPr id="32" name="Text Placeholder 28"/>
          <p:cNvSpPr>
            <a:spLocks noGrp="1"/>
          </p:cNvSpPr>
          <p:nvPr>
            <p:ph type="body" sz="quarter" idx="25" hasCustomPrompt="1"/>
          </p:nvPr>
        </p:nvSpPr>
        <p:spPr>
          <a:xfrm>
            <a:off x="9220683" y="5312651"/>
            <a:ext cx="2549525" cy="1112838"/>
          </a:xfrm>
        </p:spPr>
        <p:txBody>
          <a:bodyPr>
            <a:normAutofit/>
          </a:bodyPr>
          <a:lstStyle>
            <a:lvl1pPr marL="0" indent="0" algn="ctr">
              <a:buNone/>
              <a:defRPr sz="1400" baseline="0"/>
            </a:lvl1pPr>
            <a:lvl5pPr marL="1828800" indent="0" algn="l">
              <a:buNone/>
              <a:defRPr/>
            </a:lvl5pPr>
          </a:lstStyle>
          <a:p>
            <a:pPr lvl="0"/>
            <a:r>
              <a:rPr lang="vi-VN"/>
              <a:t>Click to add short description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225261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9788" y="146465"/>
            <a:ext cx="10515600" cy="519458"/>
          </a:xfrm>
        </p:spPr>
        <p:txBody>
          <a:bodyPr vert="horz" lIns="91440" tIns="45720" rIns="91440" bIns="45720" rtlCol="0" anchor="t">
            <a:normAutofit/>
          </a:bodyPr>
          <a:lstStyle>
            <a:lvl1pPr algn="ctr">
              <a:defRPr lang="en-US"/>
            </a:lvl1pPr>
          </a:lstStyle>
          <a:p>
            <a:pPr lvl="0" algn="ctr"/>
            <a:r>
              <a:rPr lang="vi-VN" dirty="0"/>
              <a:t>CLICK TO EDIT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9788" y="1132934"/>
            <a:ext cx="5157787" cy="82391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839788" y="2120900"/>
            <a:ext cx="5157787" cy="3951908"/>
          </a:xfrm>
        </p:spPr>
        <p:txBody>
          <a:bodyPr/>
          <a:lstStyle/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132934"/>
            <a:ext cx="5183188" cy="82391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6172200" y="2120900"/>
            <a:ext cx="5183188" cy="3951908"/>
          </a:xfrm>
        </p:spPr>
        <p:txBody>
          <a:bodyPr/>
          <a:lstStyle/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559793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ngle Statement">
    <p:bg>
      <p:bgPr>
        <a:blipFill dpi="0" rotWithShape="1">
          <a:blip r:embed="rId2">
            <a:lum/>
          </a:blip>
          <a:srcRect/>
          <a:stretch>
            <a:fillRect l="-1000" t="-5000" r="34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8073" y="0"/>
            <a:ext cx="6076355" cy="6858000"/>
          </a:xfrm>
          <a:prstGeom prst="rect">
            <a:avLst/>
          </a:prstGeom>
        </p:spPr>
      </p:pic>
      <p:sp>
        <p:nvSpPr>
          <p:cNvPr id="5" name="Content Placeholder 4"/>
          <p:cNvSpPr>
            <a:spLocks noGrp="1"/>
          </p:cNvSpPr>
          <p:nvPr>
            <p:ph sz="quarter" idx="11" hasCustomPrompt="1"/>
          </p:nvPr>
        </p:nvSpPr>
        <p:spPr>
          <a:xfrm>
            <a:off x="7238999" y="1958748"/>
            <a:ext cx="3113315" cy="3201081"/>
          </a:xfrm>
        </p:spPr>
        <p:txBody>
          <a:bodyPr/>
          <a:lstStyle>
            <a:lvl1pPr>
              <a:buClr>
                <a:schemeClr val="accent4">
                  <a:lumMod val="60000"/>
                  <a:lumOff val="40000"/>
                </a:schemeClr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accent4">
                  <a:lumMod val="60000"/>
                  <a:lumOff val="40000"/>
                </a:schemeClr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accent4">
                  <a:lumMod val="60000"/>
                  <a:lumOff val="40000"/>
                </a:schemeClr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accent4">
                  <a:lumMod val="60000"/>
                  <a:lumOff val="40000"/>
                </a:schemeClr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accent4">
                  <a:lumMod val="60000"/>
                  <a:lumOff val="40000"/>
                </a:schemeClr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619794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ngle Statement 2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8962" y="0"/>
            <a:ext cx="6076355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1244943" y="0"/>
            <a:ext cx="947057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323232"/>
              </a:solidFill>
            </a:endParaRPr>
          </a:p>
        </p:txBody>
      </p:sp>
      <p:sp>
        <p:nvSpPr>
          <p:cNvPr id="6" name="Content Placeholder 4"/>
          <p:cNvSpPr>
            <a:spLocks noGrp="1"/>
          </p:cNvSpPr>
          <p:nvPr>
            <p:ph sz="quarter" idx="11"/>
          </p:nvPr>
        </p:nvSpPr>
        <p:spPr>
          <a:xfrm>
            <a:off x="7238999" y="1958748"/>
            <a:ext cx="3113315" cy="3201081"/>
          </a:xfrm>
        </p:spPr>
        <p:txBody>
          <a:bodyPr/>
          <a:lstStyle>
            <a:lvl1pPr>
              <a:buClr>
                <a:schemeClr val="accent4">
                  <a:lumMod val="60000"/>
                  <a:lumOff val="40000"/>
                </a:schemeClr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accent4">
                  <a:lumMod val="60000"/>
                  <a:lumOff val="40000"/>
                </a:schemeClr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accent4">
                  <a:lumMod val="60000"/>
                  <a:lumOff val="40000"/>
                </a:schemeClr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accent4">
                  <a:lumMod val="60000"/>
                  <a:lumOff val="40000"/>
                </a:schemeClr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accent4">
                  <a:lumMod val="60000"/>
                  <a:lumOff val="40000"/>
                </a:schemeClr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46581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ngle Statement 3"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8962" y="0"/>
            <a:ext cx="6076355" cy="68580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1244943" y="0"/>
            <a:ext cx="947057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323232"/>
              </a:solidFill>
            </a:endParaRPr>
          </a:p>
        </p:txBody>
      </p:sp>
      <p:sp>
        <p:nvSpPr>
          <p:cNvPr id="12" name="Content Placeholder 4"/>
          <p:cNvSpPr>
            <a:spLocks noGrp="1"/>
          </p:cNvSpPr>
          <p:nvPr>
            <p:ph sz="quarter" idx="11" hasCustomPrompt="1"/>
          </p:nvPr>
        </p:nvSpPr>
        <p:spPr>
          <a:xfrm>
            <a:off x="7238999" y="1958748"/>
            <a:ext cx="3113315" cy="3201081"/>
          </a:xfrm>
        </p:spPr>
        <p:txBody>
          <a:bodyPr/>
          <a:lstStyle>
            <a:lvl1pPr>
              <a:buClr>
                <a:schemeClr val="accent4">
                  <a:lumMod val="60000"/>
                  <a:lumOff val="40000"/>
                </a:schemeClr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accent4">
                  <a:lumMod val="60000"/>
                  <a:lumOff val="40000"/>
                </a:schemeClr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accent4">
                  <a:lumMod val="60000"/>
                  <a:lumOff val="40000"/>
                </a:schemeClr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accent4">
                  <a:lumMod val="60000"/>
                  <a:lumOff val="40000"/>
                </a:schemeClr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accent4">
                  <a:lumMod val="60000"/>
                  <a:lumOff val="40000"/>
                </a:schemeClr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2656543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146464"/>
            <a:ext cx="10515600" cy="549275"/>
          </a:xfrm>
        </p:spPr>
        <p:txBody>
          <a:bodyPr vert="horz" lIns="91440" tIns="45720" rIns="91440" bIns="45720" rtlCol="0" anchor="t">
            <a:normAutofit/>
          </a:bodyPr>
          <a:lstStyle>
            <a:lvl1pPr algn="ctr">
              <a:defRPr lang="en-US"/>
            </a:lvl1pPr>
          </a:lstStyle>
          <a:p>
            <a:pPr lvl="0" algn="ctr"/>
            <a:r>
              <a:rPr lang="vi-VN" dirty="0"/>
              <a:t>CLICK TO EDIT TITLE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939"/>
            <a:ext cx="961901" cy="551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4727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ock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250825"/>
            <a:ext cx="10515600" cy="600075"/>
          </a:xfrm>
        </p:spPr>
        <p:txBody>
          <a:bodyPr vert="horz" lIns="91440" tIns="45720" rIns="91440" bIns="45720" rtlCol="0" anchor="t">
            <a:normAutofit/>
          </a:bodyPr>
          <a:lstStyle>
            <a:lvl1pPr algn="ctr">
              <a:defRPr lang="en-US" baseline="0"/>
            </a:lvl1pPr>
          </a:lstStyle>
          <a:p>
            <a:pPr lvl="0" algn="ctr"/>
            <a:r>
              <a:rPr lang="vi-VN" dirty="0"/>
              <a:t>CLICK TO EDIT TITLE</a:t>
            </a:r>
            <a:endParaRPr lang="en-US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/>
          </p:nvPr>
        </p:nvGraphicFramePr>
        <p:xfrm>
          <a:off x="0" y="939800"/>
          <a:ext cx="12192000" cy="5918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9591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591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622299" y="1500146"/>
            <a:ext cx="1169233" cy="1099636"/>
          </a:xfrm>
        </p:spPr>
        <p:txBody>
          <a:bodyPr>
            <a:normAutofit/>
          </a:bodyPr>
          <a:lstStyle>
            <a:lvl1pPr marL="0" indent="0" algn="ctr">
              <a:buNone/>
              <a:defRPr sz="1600" baseline="0"/>
            </a:lvl1pPr>
          </a:lstStyle>
          <a:p>
            <a:r>
              <a:rPr lang="en-US" dirty="0"/>
              <a:t>I</a:t>
            </a:r>
            <a:r>
              <a:rPr lang="vi-VN" dirty="0"/>
              <a:t>con </a:t>
            </a:r>
            <a:r>
              <a:rPr lang="en-US" dirty="0"/>
              <a:t>H</a:t>
            </a:r>
            <a:r>
              <a:rPr lang="vi-VN" dirty="0"/>
              <a:t>ere</a:t>
            </a:r>
          </a:p>
          <a:p>
            <a:endParaRPr lang="en-US" dirty="0"/>
          </a:p>
        </p:txBody>
      </p:sp>
      <p:sp>
        <p:nvSpPr>
          <p:cNvPr id="17" name="Picture Placeholder 11"/>
          <p:cNvSpPr>
            <a:spLocks noGrp="1"/>
          </p:cNvSpPr>
          <p:nvPr>
            <p:ph type="pic" sz="quarter" idx="11" hasCustomPrompt="1"/>
          </p:nvPr>
        </p:nvSpPr>
        <p:spPr>
          <a:xfrm>
            <a:off x="3073399" y="1500146"/>
            <a:ext cx="1169233" cy="1099636"/>
          </a:xfrm>
        </p:spPr>
        <p:txBody>
          <a:bodyPr>
            <a:normAutofit/>
          </a:bodyPr>
          <a:lstStyle>
            <a:lvl1pPr marL="0" indent="0" algn="ctr">
              <a:buNone/>
              <a:defRPr sz="1600" baseline="0"/>
            </a:lvl1pPr>
          </a:lstStyle>
          <a:p>
            <a:r>
              <a:rPr lang="en-US" dirty="0"/>
              <a:t>I</a:t>
            </a:r>
            <a:r>
              <a:rPr lang="vi-VN" dirty="0"/>
              <a:t>con </a:t>
            </a:r>
            <a:r>
              <a:rPr lang="en-US" dirty="0"/>
              <a:t>H</a:t>
            </a:r>
            <a:r>
              <a:rPr lang="vi-VN" dirty="0"/>
              <a:t>ere</a:t>
            </a:r>
          </a:p>
          <a:p>
            <a:endParaRPr lang="en-US" dirty="0"/>
          </a:p>
        </p:txBody>
      </p:sp>
      <p:sp>
        <p:nvSpPr>
          <p:cNvPr id="19" name="Picture Placeholder 11"/>
          <p:cNvSpPr>
            <a:spLocks noGrp="1"/>
          </p:cNvSpPr>
          <p:nvPr>
            <p:ph type="pic" sz="quarter" idx="12" hasCustomPrompt="1"/>
          </p:nvPr>
        </p:nvSpPr>
        <p:spPr>
          <a:xfrm>
            <a:off x="5511383" y="1500146"/>
            <a:ext cx="1169233" cy="1099636"/>
          </a:xfrm>
        </p:spPr>
        <p:txBody>
          <a:bodyPr>
            <a:normAutofit/>
          </a:bodyPr>
          <a:lstStyle>
            <a:lvl1pPr marL="0" indent="0" algn="ctr">
              <a:buNone/>
              <a:defRPr sz="1600" baseline="0"/>
            </a:lvl1pPr>
          </a:lstStyle>
          <a:p>
            <a:r>
              <a:rPr lang="en-US" dirty="0"/>
              <a:t>I</a:t>
            </a:r>
            <a:r>
              <a:rPr lang="vi-VN" dirty="0"/>
              <a:t>con </a:t>
            </a:r>
            <a:r>
              <a:rPr lang="en-US" dirty="0"/>
              <a:t>H</a:t>
            </a:r>
            <a:r>
              <a:rPr lang="vi-VN" dirty="0"/>
              <a:t>ere</a:t>
            </a:r>
          </a:p>
          <a:p>
            <a:endParaRPr lang="en-US" dirty="0"/>
          </a:p>
        </p:txBody>
      </p:sp>
      <p:sp>
        <p:nvSpPr>
          <p:cNvPr id="21" name="Picture Placeholder 11"/>
          <p:cNvSpPr>
            <a:spLocks noGrp="1"/>
          </p:cNvSpPr>
          <p:nvPr>
            <p:ph type="pic" sz="quarter" idx="13" hasCustomPrompt="1"/>
          </p:nvPr>
        </p:nvSpPr>
        <p:spPr>
          <a:xfrm>
            <a:off x="7949783" y="1500146"/>
            <a:ext cx="1169233" cy="1099636"/>
          </a:xfrm>
        </p:spPr>
        <p:txBody>
          <a:bodyPr>
            <a:normAutofit/>
          </a:bodyPr>
          <a:lstStyle>
            <a:lvl1pPr marL="0" indent="0" algn="ctr">
              <a:buNone/>
              <a:defRPr sz="1600" baseline="0"/>
            </a:lvl1pPr>
          </a:lstStyle>
          <a:p>
            <a:r>
              <a:rPr lang="en-US" dirty="0"/>
              <a:t>I</a:t>
            </a:r>
            <a:r>
              <a:rPr lang="vi-VN" dirty="0"/>
              <a:t>con </a:t>
            </a:r>
            <a:r>
              <a:rPr lang="en-US" dirty="0"/>
              <a:t>H</a:t>
            </a:r>
            <a:r>
              <a:rPr lang="vi-VN" dirty="0"/>
              <a:t>ere</a:t>
            </a:r>
          </a:p>
          <a:p>
            <a:endParaRPr lang="en-US" dirty="0"/>
          </a:p>
        </p:txBody>
      </p:sp>
      <p:sp>
        <p:nvSpPr>
          <p:cNvPr id="23" name="Picture Placeholder 11"/>
          <p:cNvSpPr>
            <a:spLocks noGrp="1"/>
          </p:cNvSpPr>
          <p:nvPr>
            <p:ph type="pic" sz="quarter" idx="14" hasCustomPrompt="1"/>
          </p:nvPr>
        </p:nvSpPr>
        <p:spPr>
          <a:xfrm>
            <a:off x="10438983" y="1500146"/>
            <a:ext cx="1169233" cy="1099636"/>
          </a:xfrm>
        </p:spPr>
        <p:txBody>
          <a:bodyPr>
            <a:normAutofit/>
          </a:bodyPr>
          <a:lstStyle>
            <a:lvl1pPr marL="0" indent="0" algn="ctr">
              <a:buNone/>
              <a:defRPr sz="1600" baseline="0"/>
            </a:lvl1pPr>
          </a:lstStyle>
          <a:p>
            <a:r>
              <a:rPr lang="en-US" dirty="0"/>
              <a:t>I</a:t>
            </a:r>
            <a:r>
              <a:rPr lang="vi-VN" dirty="0"/>
              <a:t>con </a:t>
            </a:r>
            <a:r>
              <a:rPr lang="en-US" dirty="0"/>
              <a:t>H</a:t>
            </a:r>
            <a:r>
              <a:rPr lang="vi-VN" dirty="0"/>
              <a:t>ere</a:t>
            </a:r>
          </a:p>
          <a:p>
            <a:endParaRPr lang="en-US" dirty="0"/>
          </a:p>
        </p:txBody>
      </p:sp>
      <p:sp>
        <p:nvSpPr>
          <p:cNvPr id="27" name="Picture Placeholder 11"/>
          <p:cNvSpPr>
            <a:spLocks noGrp="1"/>
          </p:cNvSpPr>
          <p:nvPr>
            <p:ph type="pic" sz="quarter" idx="15" hasCustomPrompt="1"/>
          </p:nvPr>
        </p:nvSpPr>
        <p:spPr>
          <a:xfrm>
            <a:off x="622299" y="4446546"/>
            <a:ext cx="1169233" cy="1099636"/>
          </a:xfrm>
        </p:spPr>
        <p:txBody>
          <a:bodyPr>
            <a:normAutofit/>
          </a:bodyPr>
          <a:lstStyle>
            <a:lvl1pPr marL="0" indent="0" algn="ctr">
              <a:buNone/>
              <a:defRPr sz="1600" baseline="0"/>
            </a:lvl1pPr>
          </a:lstStyle>
          <a:p>
            <a:r>
              <a:rPr lang="en-US" dirty="0"/>
              <a:t>I</a:t>
            </a:r>
            <a:r>
              <a:rPr lang="vi-VN" dirty="0"/>
              <a:t>con </a:t>
            </a:r>
            <a:r>
              <a:rPr lang="en-US" dirty="0"/>
              <a:t>H</a:t>
            </a:r>
            <a:r>
              <a:rPr lang="vi-VN" dirty="0"/>
              <a:t>ere</a:t>
            </a:r>
          </a:p>
          <a:p>
            <a:endParaRPr lang="en-US" dirty="0"/>
          </a:p>
        </p:txBody>
      </p:sp>
      <p:sp>
        <p:nvSpPr>
          <p:cNvPr id="29" name="Picture Placeholder 11"/>
          <p:cNvSpPr>
            <a:spLocks noGrp="1"/>
          </p:cNvSpPr>
          <p:nvPr>
            <p:ph type="pic" sz="quarter" idx="16" hasCustomPrompt="1"/>
          </p:nvPr>
        </p:nvSpPr>
        <p:spPr>
          <a:xfrm>
            <a:off x="3073399" y="4446546"/>
            <a:ext cx="1169233" cy="1099636"/>
          </a:xfrm>
        </p:spPr>
        <p:txBody>
          <a:bodyPr>
            <a:normAutofit/>
          </a:bodyPr>
          <a:lstStyle>
            <a:lvl1pPr marL="0" indent="0" algn="ctr">
              <a:buNone/>
              <a:defRPr sz="1600" baseline="0"/>
            </a:lvl1pPr>
          </a:lstStyle>
          <a:p>
            <a:r>
              <a:rPr lang="en-US" dirty="0"/>
              <a:t>I</a:t>
            </a:r>
            <a:r>
              <a:rPr lang="vi-VN" dirty="0"/>
              <a:t>con </a:t>
            </a:r>
            <a:r>
              <a:rPr lang="en-US" dirty="0"/>
              <a:t>H</a:t>
            </a:r>
            <a:r>
              <a:rPr lang="vi-VN" dirty="0"/>
              <a:t>ere</a:t>
            </a:r>
          </a:p>
          <a:p>
            <a:endParaRPr lang="en-US" dirty="0"/>
          </a:p>
        </p:txBody>
      </p:sp>
      <p:sp>
        <p:nvSpPr>
          <p:cNvPr id="31" name="Picture Placeholder 11"/>
          <p:cNvSpPr>
            <a:spLocks noGrp="1"/>
          </p:cNvSpPr>
          <p:nvPr>
            <p:ph type="pic" sz="quarter" idx="17" hasCustomPrompt="1"/>
          </p:nvPr>
        </p:nvSpPr>
        <p:spPr>
          <a:xfrm>
            <a:off x="5511383" y="4446546"/>
            <a:ext cx="1169233" cy="1099636"/>
          </a:xfrm>
        </p:spPr>
        <p:txBody>
          <a:bodyPr>
            <a:normAutofit/>
          </a:bodyPr>
          <a:lstStyle>
            <a:lvl1pPr marL="0" indent="0" algn="ctr">
              <a:buNone/>
              <a:defRPr sz="1600" baseline="0"/>
            </a:lvl1pPr>
          </a:lstStyle>
          <a:p>
            <a:r>
              <a:rPr lang="en-US" dirty="0"/>
              <a:t>I</a:t>
            </a:r>
            <a:r>
              <a:rPr lang="vi-VN" dirty="0"/>
              <a:t>con </a:t>
            </a:r>
            <a:r>
              <a:rPr lang="en-US" dirty="0"/>
              <a:t>H</a:t>
            </a:r>
            <a:r>
              <a:rPr lang="vi-VN" dirty="0"/>
              <a:t>ere</a:t>
            </a:r>
          </a:p>
          <a:p>
            <a:endParaRPr lang="en-US" dirty="0"/>
          </a:p>
        </p:txBody>
      </p:sp>
      <p:sp>
        <p:nvSpPr>
          <p:cNvPr id="33" name="Picture Placeholder 11"/>
          <p:cNvSpPr>
            <a:spLocks noGrp="1"/>
          </p:cNvSpPr>
          <p:nvPr>
            <p:ph type="pic" sz="quarter" idx="18" hasCustomPrompt="1"/>
          </p:nvPr>
        </p:nvSpPr>
        <p:spPr>
          <a:xfrm>
            <a:off x="7949783" y="4446546"/>
            <a:ext cx="1169233" cy="1099636"/>
          </a:xfrm>
        </p:spPr>
        <p:txBody>
          <a:bodyPr>
            <a:normAutofit/>
          </a:bodyPr>
          <a:lstStyle>
            <a:lvl1pPr marL="0" indent="0" algn="ctr">
              <a:buNone/>
              <a:defRPr sz="1600" baseline="0"/>
            </a:lvl1pPr>
          </a:lstStyle>
          <a:p>
            <a:r>
              <a:rPr lang="en-US" dirty="0"/>
              <a:t>I</a:t>
            </a:r>
            <a:r>
              <a:rPr lang="vi-VN" dirty="0"/>
              <a:t>con </a:t>
            </a:r>
            <a:r>
              <a:rPr lang="en-US" dirty="0"/>
              <a:t>H</a:t>
            </a:r>
            <a:r>
              <a:rPr lang="vi-VN" dirty="0"/>
              <a:t>ere</a:t>
            </a:r>
          </a:p>
          <a:p>
            <a:endParaRPr lang="en-US" dirty="0"/>
          </a:p>
        </p:txBody>
      </p:sp>
      <p:sp>
        <p:nvSpPr>
          <p:cNvPr id="35" name="Picture Placeholder 11"/>
          <p:cNvSpPr>
            <a:spLocks noGrp="1"/>
          </p:cNvSpPr>
          <p:nvPr>
            <p:ph type="pic" sz="quarter" idx="19" hasCustomPrompt="1"/>
          </p:nvPr>
        </p:nvSpPr>
        <p:spPr>
          <a:xfrm>
            <a:off x="10438983" y="4446546"/>
            <a:ext cx="1169233" cy="1099636"/>
          </a:xfrm>
        </p:spPr>
        <p:txBody>
          <a:bodyPr>
            <a:normAutofit/>
          </a:bodyPr>
          <a:lstStyle>
            <a:lvl1pPr marL="0" indent="0" algn="ctr">
              <a:buNone/>
              <a:defRPr sz="1600" baseline="0"/>
            </a:lvl1pPr>
          </a:lstStyle>
          <a:p>
            <a:r>
              <a:rPr lang="en-US" dirty="0"/>
              <a:t>I</a:t>
            </a:r>
            <a:r>
              <a:rPr lang="vi-VN" dirty="0"/>
              <a:t>con </a:t>
            </a:r>
            <a:r>
              <a:rPr lang="en-US" dirty="0"/>
              <a:t>H</a:t>
            </a:r>
            <a:r>
              <a:rPr lang="vi-VN" dirty="0"/>
              <a:t>ere</a:t>
            </a:r>
          </a:p>
          <a:p>
            <a:endParaRPr lang="en-US" dirty="0"/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6532" y="939800"/>
            <a:ext cx="575492" cy="330200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0791" y="939800"/>
            <a:ext cx="575492" cy="330200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7538" y="3886200"/>
            <a:ext cx="575492" cy="330200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8464" y="3886200"/>
            <a:ext cx="575492" cy="33020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00" y="3886200"/>
            <a:ext cx="575492" cy="330200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165515" y="2894682"/>
            <a:ext cx="2082800" cy="338554"/>
          </a:xfrm>
          <a:noFill/>
        </p:spPr>
        <p:txBody>
          <a:bodyPr wrap="square" rtlCol="0" anchor="t">
            <a:spAutoFit/>
          </a:bodyPr>
          <a:lstStyle>
            <a:lvl1pPr>
              <a:defRPr lang="en-US" sz="1600" b="1" dirty="0"/>
            </a:lvl1pPr>
          </a:lstStyle>
          <a:p>
            <a:pPr marL="0"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CONTENT HERE</a:t>
            </a:r>
          </a:p>
        </p:txBody>
      </p:sp>
      <p:sp>
        <p:nvSpPr>
          <p:cNvPr id="42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2603500" y="2894682"/>
            <a:ext cx="2082800" cy="338554"/>
          </a:xfrm>
          <a:noFill/>
        </p:spPr>
        <p:txBody>
          <a:bodyPr wrap="square" rtlCol="0" anchor="t">
            <a:spAutoFit/>
          </a:bodyPr>
          <a:lstStyle>
            <a:lvl1pPr>
              <a:defRPr lang="en-US" sz="1600" b="1" dirty="0"/>
            </a:lvl1pPr>
          </a:lstStyle>
          <a:p>
            <a:pPr marL="0"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CONTENT HERE</a:t>
            </a:r>
          </a:p>
        </p:txBody>
      </p:sp>
      <p:sp>
        <p:nvSpPr>
          <p:cNvPr id="43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5041484" y="2894682"/>
            <a:ext cx="2082800" cy="338554"/>
          </a:xfrm>
          <a:noFill/>
        </p:spPr>
        <p:txBody>
          <a:bodyPr wrap="square" rtlCol="0" anchor="t">
            <a:spAutoFit/>
          </a:bodyPr>
          <a:lstStyle>
            <a:lvl1pPr>
              <a:defRPr lang="en-US" sz="1600" b="1" dirty="0"/>
            </a:lvl1pPr>
          </a:lstStyle>
          <a:p>
            <a:pPr marL="0"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CONTENT HERE</a:t>
            </a:r>
          </a:p>
        </p:txBody>
      </p:sp>
      <p:sp>
        <p:nvSpPr>
          <p:cNvPr id="44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7479884" y="2894682"/>
            <a:ext cx="2082800" cy="338554"/>
          </a:xfrm>
          <a:noFill/>
        </p:spPr>
        <p:txBody>
          <a:bodyPr wrap="square" rtlCol="0" anchor="t">
            <a:spAutoFit/>
          </a:bodyPr>
          <a:lstStyle>
            <a:lvl1pPr>
              <a:defRPr lang="en-US" sz="1600" b="1" dirty="0"/>
            </a:lvl1pPr>
          </a:lstStyle>
          <a:p>
            <a:pPr marL="0"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CONTENT HERE</a:t>
            </a:r>
          </a:p>
        </p:txBody>
      </p:sp>
      <p:sp>
        <p:nvSpPr>
          <p:cNvPr id="45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9969084" y="2894682"/>
            <a:ext cx="2082800" cy="338554"/>
          </a:xfrm>
          <a:noFill/>
        </p:spPr>
        <p:txBody>
          <a:bodyPr wrap="square" rtlCol="0" anchor="t">
            <a:spAutoFit/>
          </a:bodyPr>
          <a:lstStyle>
            <a:lvl1pPr>
              <a:defRPr lang="en-US" sz="1600" b="1" dirty="0"/>
            </a:lvl1pPr>
          </a:lstStyle>
          <a:p>
            <a:pPr marL="0"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CONTENT HERE</a:t>
            </a:r>
          </a:p>
        </p:txBody>
      </p:sp>
      <p:sp>
        <p:nvSpPr>
          <p:cNvPr id="46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165515" y="5833825"/>
            <a:ext cx="2082800" cy="338554"/>
          </a:xfrm>
          <a:noFill/>
        </p:spPr>
        <p:txBody>
          <a:bodyPr wrap="square" rtlCol="0" anchor="t">
            <a:spAutoFit/>
          </a:bodyPr>
          <a:lstStyle>
            <a:lvl1pPr>
              <a:defRPr lang="en-US" sz="1600" b="1" dirty="0"/>
            </a:lvl1pPr>
          </a:lstStyle>
          <a:p>
            <a:pPr marL="0"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CONTENT HERE</a:t>
            </a:r>
          </a:p>
        </p:txBody>
      </p:sp>
      <p:sp>
        <p:nvSpPr>
          <p:cNvPr id="47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2603500" y="5833825"/>
            <a:ext cx="2082800" cy="338554"/>
          </a:xfrm>
          <a:noFill/>
        </p:spPr>
        <p:txBody>
          <a:bodyPr wrap="square" rtlCol="0" anchor="t">
            <a:spAutoFit/>
          </a:bodyPr>
          <a:lstStyle>
            <a:lvl1pPr>
              <a:defRPr lang="en-US" sz="1600" b="1" dirty="0"/>
            </a:lvl1pPr>
          </a:lstStyle>
          <a:p>
            <a:pPr marL="0"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CONTENT HERE</a:t>
            </a:r>
          </a:p>
        </p:txBody>
      </p:sp>
      <p:sp>
        <p:nvSpPr>
          <p:cNvPr id="48" name="Text Placeholder 3"/>
          <p:cNvSpPr>
            <a:spLocks noGrp="1"/>
          </p:cNvSpPr>
          <p:nvPr>
            <p:ph type="body" sz="quarter" idx="27" hasCustomPrompt="1"/>
          </p:nvPr>
        </p:nvSpPr>
        <p:spPr>
          <a:xfrm>
            <a:off x="5041484" y="5833825"/>
            <a:ext cx="2082800" cy="338554"/>
          </a:xfrm>
          <a:noFill/>
        </p:spPr>
        <p:txBody>
          <a:bodyPr wrap="square" rtlCol="0" anchor="t">
            <a:spAutoFit/>
          </a:bodyPr>
          <a:lstStyle>
            <a:lvl1pPr>
              <a:defRPr lang="en-US" sz="1600" b="1" dirty="0"/>
            </a:lvl1pPr>
          </a:lstStyle>
          <a:p>
            <a:pPr marL="0"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CONTENT HERE</a:t>
            </a:r>
          </a:p>
        </p:txBody>
      </p:sp>
      <p:sp>
        <p:nvSpPr>
          <p:cNvPr id="49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7479884" y="5833825"/>
            <a:ext cx="2082800" cy="338554"/>
          </a:xfrm>
          <a:noFill/>
        </p:spPr>
        <p:txBody>
          <a:bodyPr wrap="square" rtlCol="0" anchor="t">
            <a:spAutoFit/>
          </a:bodyPr>
          <a:lstStyle>
            <a:lvl1pPr>
              <a:defRPr lang="en-US" sz="1600" b="1" dirty="0"/>
            </a:lvl1pPr>
          </a:lstStyle>
          <a:p>
            <a:pPr marL="0"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CONTENT HERE</a:t>
            </a:r>
          </a:p>
        </p:txBody>
      </p:sp>
      <p:sp>
        <p:nvSpPr>
          <p:cNvPr id="50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9969084" y="5833825"/>
            <a:ext cx="2082800" cy="338554"/>
          </a:xfrm>
          <a:noFill/>
        </p:spPr>
        <p:txBody>
          <a:bodyPr wrap="square" rtlCol="0" anchor="t">
            <a:spAutoFit/>
          </a:bodyPr>
          <a:lstStyle>
            <a:lvl1pPr>
              <a:defRPr lang="en-US" sz="1600" b="1" dirty="0"/>
            </a:lvl1pPr>
          </a:lstStyle>
          <a:p>
            <a:pPr marL="0"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CONTENT HERE</a:t>
            </a:r>
          </a:p>
        </p:txBody>
      </p:sp>
    </p:spTree>
    <p:extLst>
      <p:ext uri="{BB962C8B-B14F-4D97-AF65-F5344CB8AC3E}">
        <p14:creationId xmlns:p14="http://schemas.microsoft.com/office/powerpoint/2010/main" val="77907126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de title+image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-9939"/>
            <a:ext cx="4979504" cy="686793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-9939"/>
            <a:ext cx="4980298" cy="6858000"/>
          </a:xfrm>
          <a:solidFill>
            <a:schemeClr val="accent2"/>
          </a:solidFill>
          <a:ln>
            <a:noFill/>
          </a:ln>
        </p:spPr>
        <p:txBody>
          <a:bodyPr/>
          <a:lstStyle>
            <a:lvl1pPr marL="0" indent="0" algn="ctr">
              <a:buFont typeface="+mj-lt"/>
              <a:buNone/>
              <a:defRPr/>
            </a:lvl1pPr>
          </a:lstStyle>
          <a:p>
            <a:r>
              <a:rPr lang="vi-VN" dirty="0"/>
              <a:t>background picture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737946" y="987425"/>
            <a:ext cx="5692054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2921" y="4343398"/>
            <a:ext cx="3932237" cy="1192697"/>
          </a:xfrm>
        </p:spPr>
        <p:txBody>
          <a:bodyPr anchor="t"/>
          <a:lstStyle>
            <a:lvl1pPr algn="ctr">
              <a:defRPr sz="3200">
                <a:solidFill>
                  <a:schemeClr val="bg1"/>
                </a:solidFill>
              </a:defRPr>
            </a:lvl1pPr>
          </a:lstStyle>
          <a:p>
            <a:r>
              <a:rPr lang="vi-VN" dirty="0"/>
              <a:t>Click to edit </a:t>
            </a:r>
            <a:r>
              <a:rPr lang="en-US" dirty="0"/>
              <a:t>name</a:t>
            </a:r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1" hasCustomPrompt="1"/>
          </p:nvPr>
        </p:nvSpPr>
        <p:spPr>
          <a:xfrm>
            <a:off x="1163102" y="1192297"/>
            <a:ext cx="2652505" cy="2654300"/>
          </a:xfrm>
          <a:ln>
            <a:solidFill>
              <a:schemeClr val="bg1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vi-VN" dirty="0"/>
              <a:t>Place white icon inside here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8746" y="-8727"/>
            <a:ext cx="961901" cy="55191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5558" y="6117675"/>
            <a:ext cx="1068091" cy="730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31570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ft - right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-9939"/>
            <a:ext cx="4979504" cy="686793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n-US">
              <a:solidFill>
                <a:srgbClr val="6D829F">
                  <a:lumMod val="20000"/>
                  <a:lumOff val="80000"/>
                </a:srgb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82343" y="1465300"/>
            <a:ext cx="5910943" cy="480487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727"/>
            <a:ext cx="961901" cy="55191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5558" y="6117675"/>
            <a:ext cx="1068091" cy="730386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511629" y="1465299"/>
            <a:ext cx="4003529" cy="4804871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tx1"/>
                </a:solidFill>
              </a:defRPr>
            </a:lvl1pPr>
            <a:lvl2pPr>
              <a:defRPr sz="2400">
                <a:solidFill>
                  <a:schemeClr val="tx1"/>
                </a:solidFill>
              </a:defRPr>
            </a:lvl2pPr>
            <a:lvl3pPr>
              <a:defRPr sz="2000">
                <a:solidFill>
                  <a:schemeClr val="tx1"/>
                </a:solidFill>
              </a:defRPr>
            </a:lvl3pPr>
            <a:lvl4pPr>
              <a:defRPr sz="2000">
                <a:solidFill>
                  <a:schemeClr val="tx1"/>
                </a:solidFill>
              </a:defRPr>
            </a:lvl4pPr>
            <a:lvl5pPr>
              <a:defRPr sz="2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5682343" y="365125"/>
            <a:ext cx="5910943" cy="833180"/>
          </a:xfrm>
        </p:spPr>
        <p:txBody>
          <a:bodyPr anchor="b">
            <a:normAutofit/>
          </a:bodyPr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vi-VN" dirty="0"/>
              <a:t>Heading line</a:t>
            </a:r>
            <a:endParaRPr lang="en-US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511629" y="365125"/>
            <a:ext cx="4003529" cy="83318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US" sz="3200" b="0" dirty="0">
                <a:solidFill>
                  <a:schemeClr val="accent4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vi-VN" dirty="0"/>
              <a:t>Click to edit heading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782687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-bottom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4376057"/>
            <a:ext cx="12192000" cy="248194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n-US">
              <a:solidFill>
                <a:srgbClr val="6D829F">
                  <a:lumMod val="20000"/>
                  <a:lumOff val="80000"/>
                </a:srgb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629" y="1097348"/>
            <a:ext cx="11190514" cy="2832354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727"/>
            <a:ext cx="961901" cy="55191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5558" y="6117675"/>
            <a:ext cx="1068091" cy="730386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511629" y="5007429"/>
            <a:ext cx="11190514" cy="1508123"/>
          </a:xfrm>
        </p:spPr>
        <p:txBody>
          <a:bodyPr>
            <a:noAutofit/>
          </a:bodyPr>
          <a:lstStyle>
            <a:lvl1pPr>
              <a:defRPr sz="20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2000">
                <a:solidFill>
                  <a:schemeClr val="tx1"/>
                </a:solidFill>
              </a:defRPr>
            </a:lvl3pPr>
            <a:lvl4pPr>
              <a:defRPr sz="2000">
                <a:solidFill>
                  <a:schemeClr val="tx1"/>
                </a:solidFill>
              </a:defRPr>
            </a:lvl4pPr>
            <a:lvl5pPr>
              <a:defRPr sz="2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511629" y="4507593"/>
            <a:ext cx="11190514" cy="40974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US" sz="2800" b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vi-VN" dirty="0"/>
              <a:t>Click to edit heading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130678"/>
            <a:ext cx="10515600" cy="8272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4892711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850296"/>
            <a:ext cx="12192000" cy="2007704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323232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206" y="4850296"/>
            <a:ext cx="10515600" cy="1043609"/>
          </a:xfrm>
        </p:spPr>
        <p:txBody>
          <a:bodyPr anchor="b">
            <a:normAutofit/>
          </a:bodyPr>
          <a:lstStyle>
            <a:lvl1pPr>
              <a:defRPr sz="4200"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22145" y="5991398"/>
            <a:ext cx="10515600" cy="717515"/>
          </a:xfrm>
        </p:spPr>
        <p:txBody>
          <a:bodyPr/>
          <a:lstStyle>
            <a:lvl1pPr marL="0" indent="0">
              <a:buNone/>
              <a:defRPr sz="2400" baseline="0">
                <a:solidFill>
                  <a:schemeClr val="accent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sub title</a:t>
            </a:r>
          </a:p>
        </p:txBody>
      </p:sp>
      <p:sp>
        <p:nvSpPr>
          <p:cNvPr id="13" name="Rectangle 12"/>
          <p:cNvSpPr/>
          <p:nvPr/>
        </p:nvSpPr>
        <p:spPr>
          <a:xfrm>
            <a:off x="0" y="4752802"/>
            <a:ext cx="12192000" cy="97493"/>
          </a:xfrm>
          <a:prstGeom prst="rect">
            <a:avLst/>
          </a:prstGeom>
          <a:solidFill>
            <a:schemeClr val="lt1">
              <a:alpha val="6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32323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567816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erson's prof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504" y="0"/>
            <a:ext cx="4324350" cy="6858000"/>
          </a:xfrm>
          <a:prstGeom prst="rect">
            <a:avLst/>
          </a:prstGeom>
        </p:spPr>
      </p:pic>
      <p:sp>
        <p:nvSpPr>
          <p:cNvPr id="8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649288" y="1271588"/>
            <a:ext cx="3260725" cy="405606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vi-VN" dirty="0"/>
              <a:t>Insert profile photo here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689075" y="489709"/>
            <a:ext cx="6589158" cy="781879"/>
          </a:xfrm>
        </p:spPr>
        <p:txBody>
          <a:bodyPr anchor="b">
            <a:normAutofit/>
          </a:bodyPr>
          <a:lstStyle>
            <a:lvl1pPr marL="0" indent="0">
              <a:buNone/>
              <a:defRPr sz="3200">
                <a:solidFill>
                  <a:schemeClr val="accent4"/>
                </a:solidFill>
              </a:defRPr>
            </a:lvl1pPr>
          </a:lstStyle>
          <a:p>
            <a:pPr lvl="0"/>
            <a:r>
              <a:rPr lang="vi-VN" dirty="0"/>
              <a:t>Full name here</a:t>
            </a:r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4689075" y="1391479"/>
            <a:ext cx="6589158" cy="516836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r>
              <a:rPr lang="vi-VN" dirty="0"/>
              <a:t>Title or position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4688732" y="2305878"/>
            <a:ext cx="6588868" cy="4082222"/>
          </a:xfrm>
        </p:spPr>
        <p:txBody>
          <a:bodyPr/>
          <a:lstStyle>
            <a:lvl1pPr>
              <a:defRPr sz="2100"/>
            </a:lvl1pPr>
            <a:lvl2pPr>
              <a:defRPr sz="2100"/>
            </a:lvl2pPr>
            <a:lvl3pPr>
              <a:defRPr sz="21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675639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 1/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9788" y="-435"/>
            <a:ext cx="4494212" cy="1320800"/>
          </a:xfrm>
        </p:spPr>
        <p:txBody>
          <a:bodyPr anchor="b"/>
          <a:lstStyle>
            <a:lvl1pPr>
              <a:defRPr sz="3200">
                <a:solidFill>
                  <a:schemeClr val="accent4"/>
                </a:solidFill>
              </a:defRPr>
            </a:lvl1pPr>
          </a:lstStyle>
          <a:p>
            <a:r>
              <a:rPr lang="vi-VN" dirty="0"/>
              <a:t>Click to add title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6045200" y="97536"/>
            <a:ext cx="6037072" cy="6644640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vi-VN"/>
              <a:t>Place picture here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61901" cy="55191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839788" y="1655099"/>
            <a:ext cx="4494212" cy="3327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961770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839788" y="0"/>
            <a:ext cx="4494212" cy="1320800"/>
          </a:xfrm>
        </p:spPr>
        <p:txBody>
          <a:bodyPr anchor="b"/>
          <a:lstStyle>
            <a:lvl1pPr>
              <a:defRPr sz="3200">
                <a:solidFill>
                  <a:schemeClr val="accent4"/>
                </a:solidFill>
              </a:defRPr>
            </a:lvl1pPr>
          </a:lstStyle>
          <a:p>
            <a:r>
              <a:rPr lang="vi-VN" dirty="0"/>
              <a:t>Click to add title</a:t>
            </a:r>
            <a:endParaRPr 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6045200" y="109728"/>
            <a:ext cx="6037072" cy="3154172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vi-VN"/>
              <a:t>Place picture here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61901" cy="551910"/>
          </a:xfrm>
          <a:prstGeom prst="rect">
            <a:avLst/>
          </a:prstGeom>
        </p:spPr>
      </p:pic>
      <p:sp>
        <p:nvSpPr>
          <p:cNvPr id="9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839788" y="1670486"/>
            <a:ext cx="4494212" cy="3708401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8547100" y="3352800"/>
            <a:ext cx="3535172" cy="3401568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vi-VN" dirty="0"/>
              <a:t>Place picture here</a:t>
            </a:r>
            <a:endParaRPr lang="en-US" dirty="0"/>
          </a:p>
        </p:txBody>
      </p:sp>
      <p:sp>
        <p:nvSpPr>
          <p:cNvPr id="11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6045200" y="3352800"/>
            <a:ext cx="2413000" cy="3401568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vi-VN"/>
              <a:t>Place picture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071632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picture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61901" cy="55191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82625" y="204107"/>
            <a:ext cx="4989512" cy="985838"/>
          </a:xfrm>
        </p:spPr>
        <p:txBody>
          <a:bodyPr anchor="b"/>
          <a:lstStyle>
            <a:lvl1pPr>
              <a:defRPr sz="3200">
                <a:solidFill>
                  <a:schemeClr val="accent4"/>
                </a:solidFill>
              </a:defRPr>
            </a:lvl1pPr>
          </a:lstStyle>
          <a:p>
            <a:r>
              <a:rPr lang="vi-VN" dirty="0"/>
              <a:t>Click to add title</a:t>
            </a:r>
            <a:endParaRPr 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6045200" y="109727"/>
            <a:ext cx="6037072" cy="3633597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vi-VN"/>
              <a:t>Place picture here</a:t>
            </a:r>
            <a:endParaRPr lang="en-US" dirty="0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682624" y="1371741"/>
            <a:ext cx="4989513" cy="1920366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8547100" y="3843338"/>
            <a:ext cx="3535172" cy="2911030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vi-VN" dirty="0"/>
              <a:t>Place picture here</a:t>
            </a:r>
            <a:endParaRPr lang="en-US" dirty="0"/>
          </a:p>
        </p:txBody>
      </p:sp>
      <p:sp>
        <p:nvSpPr>
          <p:cNvPr id="11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4957763" y="3843338"/>
            <a:ext cx="3500437" cy="2911030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vi-VN" dirty="0"/>
              <a:t>Place picture here</a:t>
            </a:r>
            <a:endParaRPr 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117474" y="3843338"/>
            <a:ext cx="4725989" cy="2911030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vi-VN" dirty="0"/>
              <a:t>Place picture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164188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page with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97536" y="109727"/>
            <a:ext cx="6049264" cy="570571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vi-VN"/>
              <a:t>Place picture here</a:t>
            </a:r>
            <a:endParaRPr lang="en-US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8666988" y="121538"/>
            <a:ext cx="3403092" cy="3383662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vi-VN" dirty="0"/>
              <a:t>Place picture here</a:t>
            </a:r>
            <a:endParaRPr lang="en-US" dirty="0"/>
          </a:p>
        </p:txBody>
      </p:sp>
      <p:sp>
        <p:nvSpPr>
          <p:cNvPr id="11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6253988" y="121539"/>
            <a:ext cx="2305812" cy="33836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vi-VN"/>
              <a:t>Place picture here</a:t>
            </a:r>
            <a:endParaRPr 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6253988" y="3645408"/>
            <a:ext cx="5816092" cy="3084576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vi-VN" dirty="0"/>
              <a:t>Place picture here</a:t>
            </a:r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97536" y="5933660"/>
            <a:ext cx="6049264" cy="796323"/>
          </a:xfrm>
          <a:noFill/>
          <a:ln>
            <a:noFill/>
          </a:ln>
        </p:spPr>
        <p:txBody>
          <a:bodyPr lIns="180000" rIns="180000" anchor="ctr">
            <a:normAutofit/>
          </a:bodyPr>
          <a:lstStyle>
            <a:lvl1pPr marL="0" indent="0">
              <a:lnSpc>
                <a:spcPts val="1700"/>
              </a:lnSpc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</a:t>
            </a:r>
            <a:r>
              <a:rPr lang="vi-VN" dirty="0"/>
              <a:t>aption (optional)</a:t>
            </a:r>
          </a:p>
        </p:txBody>
      </p:sp>
    </p:spTree>
    <p:extLst>
      <p:ext uri="{BB962C8B-B14F-4D97-AF65-F5344CB8AC3E}">
        <p14:creationId xmlns:p14="http://schemas.microsoft.com/office/powerpoint/2010/main" val="206019831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-594" y="6007748"/>
            <a:ext cx="12192594" cy="66308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2678" y="5993537"/>
            <a:ext cx="749013" cy="74681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961901" cy="55191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4" cstate="email">
            <a:duotone>
              <a:prstClr val="black"/>
              <a:schemeClr val="bg1">
                <a:lumMod val="85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488" y="6117684"/>
            <a:ext cx="523965" cy="426276"/>
          </a:xfrm>
          <a:prstGeom prst="rect">
            <a:avLst/>
          </a:prstGeom>
        </p:spPr>
      </p:pic>
      <p:sp>
        <p:nvSpPr>
          <p:cNvPr id="34" name="TextBox 33"/>
          <p:cNvSpPr txBox="1"/>
          <p:nvPr userDrawn="1"/>
        </p:nvSpPr>
        <p:spPr>
          <a:xfrm>
            <a:off x="1119224" y="6169991"/>
            <a:ext cx="15678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sz="1400" dirty="0">
                <a:solidFill>
                  <a:srgbClr val="FFFFFF">
                    <a:lumMod val="50000"/>
                  </a:srgbClr>
                </a:solidFill>
                <a:ea typeface="Arial" charset="0"/>
                <a:cs typeface="Arial" charset="0"/>
              </a:rPr>
              <a:t>Type of Service:  </a:t>
            </a:r>
          </a:p>
        </p:txBody>
      </p:sp>
      <p:sp>
        <p:nvSpPr>
          <p:cNvPr id="35" name="TextBox 34"/>
          <p:cNvSpPr txBox="1"/>
          <p:nvPr userDrawn="1"/>
        </p:nvSpPr>
        <p:spPr>
          <a:xfrm>
            <a:off x="7099966" y="6169325"/>
            <a:ext cx="11394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FFFF">
                    <a:lumMod val="50000"/>
                  </a:srgbClr>
                </a:solidFill>
                <a:ea typeface="Arial" charset="0"/>
                <a:cs typeface="Arial" charset="0"/>
              </a:rPr>
              <a:t>Technology</a:t>
            </a:r>
            <a:r>
              <a:rPr lang="vi-VN" sz="1400" dirty="0">
                <a:solidFill>
                  <a:srgbClr val="FFFFFF">
                    <a:lumMod val="50000"/>
                  </a:srgbClr>
                </a:solidFill>
                <a:ea typeface="Arial" charset="0"/>
                <a:cs typeface="Arial" charset="0"/>
              </a:rPr>
              <a:t>:</a:t>
            </a:r>
            <a:endParaRPr lang="en-US" sz="1400" dirty="0">
              <a:solidFill>
                <a:srgbClr val="323232"/>
              </a:solidFill>
            </a:endParaRPr>
          </a:p>
        </p:txBody>
      </p:sp>
      <p:sp>
        <p:nvSpPr>
          <p:cNvPr id="38" name="Text Placeholder 36"/>
          <p:cNvSpPr>
            <a:spLocks noGrp="1"/>
          </p:cNvSpPr>
          <p:nvPr>
            <p:ph type="body" sz="quarter" idx="11" hasCustomPrompt="1"/>
          </p:nvPr>
        </p:nvSpPr>
        <p:spPr>
          <a:xfrm>
            <a:off x="2542610" y="5907080"/>
            <a:ext cx="3722599" cy="833273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accent4"/>
                </a:solidFill>
              </a:defRPr>
            </a:lvl1pPr>
          </a:lstStyle>
          <a:p>
            <a:pPr lvl="0"/>
            <a:r>
              <a:rPr lang="vi-VN" dirty="0"/>
              <a:t>Service name</a:t>
            </a:r>
            <a:endParaRPr lang="en-US" dirty="0"/>
          </a:p>
        </p:txBody>
      </p:sp>
      <p:sp>
        <p:nvSpPr>
          <p:cNvPr id="39" name="Text Placeholder 36"/>
          <p:cNvSpPr>
            <a:spLocks noGrp="1"/>
          </p:cNvSpPr>
          <p:nvPr>
            <p:ph type="body" sz="quarter" idx="12" hasCustomPrompt="1"/>
          </p:nvPr>
        </p:nvSpPr>
        <p:spPr>
          <a:xfrm>
            <a:off x="8182675" y="5907081"/>
            <a:ext cx="3519468" cy="833273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accent4"/>
                </a:solidFill>
              </a:defRPr>
            </a:lvl1pPr>
          </a:lstStyle>
          <a:p>
            <a:pPr lvl="0"/>
            <a:r>
              <a:rPr lang="vi-VN" dirty="0"/>
              <a:t>Name</a:t>
            </a:r>
            <a:endParaRPr lang="en-US" dirty="0"/>
          </a:p>
        </p:txBody>
      </p:sp>
      <p:sp>
        <p:nvSpPr>
          <p:cNvPr id="40" name="Rectangle 39"/>
          <p:cNvSpPr/>
          <p:nvPr userDrawn="1"/>
        </p:nvSpPr>
        <p:spPr>
          <a:xfrm flipV="1">
            <a:off x="565830" y="1415512"/>
            <a:ext cx="11136312" cy="76202"/>
          </a:xfrm>
          <a:prstGeom prst="rect">
            <a:avLst/>
          </a:prstGeom>
          <a:solidFill>
            <a:schemeClr val="tx2">
              <a:lumMod val="75000"/>
              <a:alpha val="16000"/>
            </a:schemeClr>
          </a:solidFill>
          <a:ln>
            <a:noFill/>
          </a:ln>
          <a:effectLst>
            <a:outerShdw dist="23000" dir="5400000" sx="1000" sy="1000" rotWithShape="0">
              <a:schemeClr val="tx1">
                <a:alpha val="72000"/>
              </a:scheme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218940" rtl="0" eaLnBrk="1" latinLnBrk="0" hangingPunct="1">
              <a:defRPr sz="4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1218940" algn="l" defTabSz="1218940" rtl="0" eaLnBrk="1" latinLnBrk="0" hangingPunct="1">
              <a:defRPr sz="4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2437883" algn="l" defTabSz="1218940" rtl="0" eaLnBrk="1" latinLnBrk="0" hangingPunct="1">
              <a:defRPr sz="4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3656823" algn="l" defTabSz="1218940" rtl="0" eaLnBrk="1" latinLnBrk="0" hangingPunct="1">
              <a:defRPr sz="4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4875766" algn="l" defTabSz="1218940" rtl="0" eaLnBrk="1" latinLnBrk="0" hangingPunct="1">
              <a:defRPr sz="4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6094708" algn="l" defTabSz="1218940" rtl="0" eaLnBrk="1" latinLnBrk="0" hangingPunct="1">
              <a:defRPr sz="4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7313650" algn="l" defTabSz="1218940" rtl="0" eaLnBrk="1" latinLnBrk="0" hangingPunct="1">
              <a:defRPr sz="4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8532591" algn="l" defTabSz="1218940" rtl="0" eaLnBrk="1" latinLnBrk="0" hangingPunct="1">
              <a:defRPr sz="4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9751533" algn="l" defTabSz="1218940" rtl="0" eaLnBrk="1" latinLnBrk="0" hangingPunct="1">
              <a:defRPr sz="4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42" name="Picture Placeholder 41"/>
          <p:cNvSpPr>
            <a:spLocks noGrp="1"/>
          </p:cNvSpPr>
          <p:nvPr>
            <p:ph type="pic" sz="quarter" idx="13" hasCustomPrompt="1"/>
          </p:nvPr>
        </p:nvSpPr>
        <p:spPr>
          <a:xfrm>
            <a:off x="598488" y="252440"/>
            <a:ext cx="1604355" cy="90374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r>
              <a:rPr lang="vi-VN" dirty="0"/>
              <a:t>Client logo</a:t>
            </a:r>
            <a:endParaRPr lang="en-US" dirty="0"/>
          </a:p>
        </p:txBody>
      </p:sp>
      <p:pic>
        <p:nvPicPr>
          <p:cNvPr id="43" name="Picture 42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95857" y="333164"/>
            <a:ext cx="1306285" cy="968706"/>
          </a:xfrm>
          <a:prstGeom prst="rect">
            <a:avLst/>
          </a:prstGeom>
        </p:spPr>
      </p:pic>
      <p:sp>
        <p:nvSpPr>
          <p:cNvPr id="44" name="Picture Placeholder 41"/>
          <p:cNvSpPr>
            <a:spLocks noGrp="1"/>
          </p:cNvSpPr>
          <p:nvPr>
            <p:ph type="pic" sz="quarter" idx="14" hasCustomPrompt="1"/>
          </p:nvPr>
        </p:nvSpPr>
        <p:spPr>
          <a:xfrm>
            <a:off x="2355243" y="252440"/>
            <a:ext cx="1604355" cy="90374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r>
              <a:rPr lang="vi-VN" dirty="0"/>
              <a:t>Client logo</a:t>
            </a:r>
            <a:endParaRPr lang="en-US" dirty="0"/>
          </a:p>
        </p:txBody>
      </p:sp>
      <p:sp>
        <p:nvSpPr>
          <p:cNvPr id="47" name="Text Placeholder 46"/>
          <p:cNvSpPr>
            <a:spLocks noGrp="1"/>
          </p:cNvSpPr>
          <p:nvPr>
            <p:ph type="body" sz="quarter" idx="15" hasCustomPrompt="1"/>
          </p:nvPr>
        </p:nvSpPr>
        <p:spPr>
          <a:xfrm>
            <a:off x="6559850" y="1676400"/>
            <a:ext cx="5142292" cy="423863"/>
          </a:xfrm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vi-VN" dirty="0"/>
              <a:t>The Challenge</a:t>
            </a:r>
            <a:endParaRPr lang="en-US" dirty="0"/>
          </a:p>
        </p:txBody>
      </p:sp>
      <p:sp>
        <p:nvSpPr>
          <p:cNvPr id="48" name="Text Placeholder 46"/>
          <p:cNvSpPr>
            <a:spLocks noGrp="1"/>
          </p:cNvSpPr>
          <p:nvPr>
            <p:ph type="body" sz="quarter" idx="16" hasCustomPrompt="1"/>
          </p:nvPr>
        </p:nvSpPr>
        <p:spPr>
          <a:xfrm>
            <a:off x="6559850" y="3757651"/>
            <a:ext cx="5142292" cy="423863"/>
          </a:xfrm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vi-VN" dirty="0"/>
              <a:t>Results</a:t>
            </a:r>
            <a:endParaRPr lang="en-US" dirty="0"/>
          </a:p>
        </p:txBody>
      </p:sp>
      <p:sp>
        <p:nvSpPr>
          <p:cNvPr id="49" name="Text Placeholder 46"/>
          <p:cNvSpPr>
            <a:spLocks noGrp="1"/>
          </p:cNvSpPr>
          <p:nvPr>
            <p:ph type="body" sz="quarter" idx="17" hasCustomPrompt="1"/>
          </p:nvPr>
        </p:nvSpPr>
        <p:spPr>
          <a:xfrm>
            <a:off x="565830" y="1676400"/>
            <a:ext cx="5142292" cy="423863"/>
          </a:xfrm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vi-VN" dirty="0"/>
              <a:t>Who are...?</a:t>
            </a:r>
            <a:endParaRPr lang="en-US" dirty="0"/>
          </a:p>
        </p:txBody>
      </p:sp>
      <p:sp>
        <p:nvSpPr>
          <p:cNvPr id="50" name="Text Placeholder 46"/>
          <p:cNvSpPr>
            <a:spLocks noGrp="1"/>
          </p:cNvSpPr>
          <p:nvPr>
            <p:ph type="body" sz="quarter" idx="18" hasCustomPrompt="1"/>
          </p:nvPr>
        </p:nvSpPr>
        <p:spPr>
          <a:xfrm>
            <a:off x="565830" y="3768908"/>
            <a:ext cx="5142292" cy="423863"/>
          </a:xfrm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vi-VN" dirty="0"/>
              <a:t>Solutions &amp; Benefits</a:t>
            </a:r>
            <a:endParaRPr lang="en-US" dirty="0"/>
          </a:p>
        </p:txBody>
      </p:sp>
      <p:sp>
        <p:nvSpPr>
          <p:cNvPr id="53" name="Text Placeholder 52"/>
          <p:cNvSpPr>
            <a:spLocks noGrp="1"/>
          </p:cNvSpPr>
          <p:nvPr>
            <p:ph type="body" sz="quarter" idx="19"/>
          </p:nvPr>
        </p:nvSpPr>
        <p:spPr>
          <a:xfrm>
            <a:off x="565150" y="2308225"/>
            <a:ext cx="5143500" cy="1208088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4" name="Text Placeholder 52"/>
          <p:cNvSpPr>
            <a:spLocks noGrp="1"/>
          </p:cNvSpPr>
          <p:nvPr>
            <p:ph type="body" sz="quarter" idx="20"/>
          </p:nvPr>
        </p:nvSpPr>
        <p:spPr>
          <a:xfrm>
            <a:off x="6559850" y="2308225"/>
            <a:ext cx="5143500" cy="1208088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5" name="Text Placeholder 52"/>
          <p:cNvSpPr>
            <a:spLocks noGrp="1"/>
          </p:cNvSpPr>
          <p:nvPr>
            <p:ph type="body" sz="quarter" idx="21"/>
          </p:nvPr>
        </p:nvSpPr>
        <p:spPr>
          <a:xfrm>
            <a:off x="6559850" y="4406526"/>
            <a:ext cx="5143500" cy="1208088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Text Placeholder 52"/>
          <p:cNvSpPr>
            <a:spLocks noGrp="1"/>
          </p:cNvSpPr>
          <p:nvPr>
            <p:ph type="body" sz="quarter" idx="22"/>
          </p:nvPr>
        </p:nvSpPr>
        <p:spPr>
          <a:xfrm>
            <a:off x="564622" y="4406526"/>
            <a:ext cx="5143500" cy="1208088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2498078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-594" y="6007748"/>
            <a:ext cx="12192594" cy="66308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961901" cy="55191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3" cstate="email">
            <a:duotone>
              <a:prstClr val="black"/>
              <a:schemeClr val="bg1">
                <a:lumMod val="85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488" y="6117684"/>
            <a:ext cx="523965" cy="426276"/>
          </a:xfrm>
          <a:prstGeom prst="rect">
            <a:avLst/>
          </a:prstGeom>
        </p:spPr>
      </p:pic>
      <p:grpSp>
        <p:nvGrpSpPr>
          <p:cNvPr id="30" name="Group 29"/>
          <p:cNvGrpSpPr/>
          <p:nvPr userDrawn="1"/>
        </p:nvGrpSpPr>
        <p:grpSpPr>
          <a:xfrm>
            <a:off x="6559850" y="6121142"/>
            <a:ext cx="589471" cy="436821"/>
            <a:chOff x="17613851" y="12084498"/>
            <a:chExt cx="1305921" cy="967739"/>
          </a:xfrm>
        </p:grpSpPr>
        <p:pic>
          <p:nvPicPr>
            <p:cNvPr id="31" name="Picture 30"/>
            <p:cNvPicPr>
              <a:picLocks noChangeAspect="1"/>
            </p:cNvPicPr>
            <p:nvPr userDrawn="1"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7613851" y="12084498"/>
              <a:ext cx="891274" cy="891274"/>
            </a:xfrm>
            <a:prstGeom prst="rect">
              <a:avLst/>
            </a:prstGeom>
          </p:spPr>
        </p:pic>
        <p:pic>
          <p:nvPicPr>
            <p:cNvPr id="32" name="Picture 31"/>
            <p:cNvPicPr>
              <a:picLocks noChangeAspect="1"/>
            </p:cNvPicPr>
            <p:nvPr userDrawn="1"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01500" y="12633965"/>
              <a:ext cx="418272" cy="418272"/>
            </a:xfrm>
            <a:prstGeom prst="rect">
              <a:avLst/>
            </a:prstGeom>
          </p:spPr>
        </p:pic>
      </p:grpSp>
      <p:sp>
        <p:nvSpPr>
          <p:cNvPr id="34" name="TextBox 33"/>
          <p:cNvSpPr txBox="1"/>
          <p:nvPr userDrawn="1"/>
        </p:nvSpPr>
        <p:spPr>
          <a:xfrm>
            <a:off x="1119224" y="6169991"/>
            <a:ext cx="15678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sz="1400" dirty="0">
                <a:solidFill>
                  <a:srgbClr val="FFFFFF">
                    <a:lumMod val="50000"/>
                  </a:srgbClr>
                </a:solidFill>
                <a:ea typeface="Arial" charset="0"/>
                <a:cs typeface="Arial" charset="0"/>
              </a:rPr>
              <a:t>Type of Service:  </a:t>
            </a:r>
          </a:p>
        </p:txBody>
      </p:sp>
      <p:sp>
        <p:nvSpPr>
          <p:cNvPr id="35" name="TextBox 34"/>
          <p:cNvSpPr txBox="1"/>
          <p:nvPr userDrawn="1"/>
        </p:nvSpPr>
        <p:spPr>
          <a:xfrm>
            <a:off x="7173706" y="6169325"/>
            <a:ext cx="9204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1400" dirty="0">
                <a:solidFill>
                  <a:srgbClr val="FFFFFF">
                    <a:lumMod val="50000"/>
                  </a:srgbClr>
                </a:solidFill>
                <a:ea typeface="Arial" charset="0"/>
                <a:cs typeface="Arial" charset="0"/>
              </a:rPr>
              <a:t>Function:</a:t>
            </a:r>
            <a:endParaRPr lang="en-US" sz="1400" dirty="0">
              <a:solidFill>
                <a:srgbClr val="323232"/>
              </a:solidFill>
            </a:endParaRPr>
          </a:p>
        </p:txBody>
      </p:sp>
      <p:sp>
        <p:nvSpPr>
          <p:cNvPr id="38" name="Text Placeholder 36"/>
          <p:cNvSpPr>
            <a:spLocks noGrp="1"/>
          </p:cNvSpPr>
          <p:nvPr>
            <p:ph type="body" sz="quarter" idx="11" hasCustomPrompt="1"/>
          </p:nvPr>
        </p:nvSpPr>
        <p:spPr>
          <a:xfrm>
            <a:off x="2542610" y="5907080"/>
            <a:ext cx="3722599" cy="833273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accent4"/>
                </a:solidFill>
              </a:defRPr>
            </a:lvl1pPr>
          </a:lstStyle>
          <a:p>
            <a:pPr lvl="0"/>
            <a:r>
              <a:rPr lang="vi-VN" dirty="0"/>
              <a:t>Service name</a:t>
            </a:r>
            <a:endParaRPr lang="en-US" dirty="0"/>
          </a:p>
        </p:txBody>
      </p:sp>
      <p:sp>
        <p:nvSpPr>
          <p:cNvPr id="39" name="Text Placeholder 36"/>
          <p:cNvSpPr>
            <a:spLocks noGrp="1"/>
          </p:cNvSpPr>
          <p:nvPr>
            <p:ph type="body" sz="quarter" idx="12" hasCustomPrompt="1"/>
          </p:nvPr>
        </p:nvSpPr>
        <p:spPr>
          <a:xfrm>
            <a:off x="8064691" y="5907081"/>
            <a:ext cx="3637452" cy="833273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accent4"/>
                </a:solidFill>
              </a:defRPr>
            </a:lvl1pPr>
          </a:lstStyle>
          <a:p>
            <a:pPr lvl="0"/>
            <a:r>
              <a:rPr lang="vi-VN" dirty="0"/>
              <a:t>Name</a:t>
            </a:r>
            <a:endParaRPr lang="en-US" dirty="0"/>
          </a:p>
        </p:txBody>
      </p:sp>
      <p:sp>
        <p:nvSpPr>
          <p:cNvPr id="40" name="Rectangle 39"/>
          <p:cNvSpPr/>
          <p:nvPr userDrawn="1"/>
        </p:nvSpPr>
        <p:spPr>
          <a:xfrm flipV="1">
            <a:off x="565830" y="1415512"/>
            <a:ext cx="11136312" cy="76202"/>
          </a:xfrm>
          <a:prstGeom prst="rect">
            <a:avLst/>
          </a:prstGeom>
          <a:solidFill>
            <a:schemeClr val="tx2">
              <a:lumMod val="75000"/>
              <a:alpha val="16000"/>
            </a:schemeClr>
          </a:solidFill>
          <a:ln>
            <a:noFill/>
          </a:ln>
          <a:effectLst>
            <a:outerShdw dist="23000" dir="5400000" sx="1000" sy="1000" rotWithShape="0">
              <a:schemeClr val="tx1">
                <a:alpha val="72000"/>
              </a:scheme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218940" rtl="0" eaLnBrk="1" latinLnBrk="0" hangingPunct="1">
              <a:defRPr sz="4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1218940" algn="l" defTabSz="1218940" rtl="0" eaLnBrk="1" latinLnBrk="0" hangingPunct="1">
              <a:defRPr sz="4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2437883" algn="l" defTabSz="1218940" rtl="0" eaLnBrk="1" latinLnBrk="0" hangingPunct="1">
              <a:defRPr sz="4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3656823" algn="l" defTabSz="1218940" rtl="0" eaLnBrk="1" latinLnBrk="0" hangingPunct="1">
              <a:defRPr sz="4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4875766" algn="l" defTabSz="1218940" rtl="0" eaLnBrk="1" latinLnBrk="0" hangingPunct="1">
              <a:defRPr sz="4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6094708" algn="l" defTabSz="1218940" rtl="0" eaLnBrk="1" latinLnBrk="0" hangingPunct="1">
              <a:defRPr sz="4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7313650" algn="l" defTabSz="1218940" rtl="0" eaLnBrk="1" latinLnBrk="0" hangingPunct="1">
              <a:defRPr sz="4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8532591" algn="l" defTabSz="1218940" rtl="0" eaLnBrk="1" latinLnBrk="0" hangingPunct="1">
              <a:defRPr sz="4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9751533" algn="l" defTabSz="1218940" rtl="0" eaLnBrk="1" latinLnBrk="0" hangingPunct="1">
              <a:defRPr sz="4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42" name="Picture Placeholder 41"/>
          <p:cNvSpPr>
            <a:spLocks noGrp="1"/>
          </p:cNvSpPr>
          <p:nvPr>
            <p:ph type="pic" sz="quarter" idx="13" hasCustomPrompt="1"/>
          </p:nvPr>
        </p:nvSpPr>
        <p:spPr>
          <a:xfrm>
            <a:off x="598488" y="252440"/>
            <a:ext cx="1604355" cy="90374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r>
              <a:rPr lang="vi-VN" dirty="0"/>
              <a:t>Client logo</a:t>
            </a:r>
            <a:endParaRPr lang="en-US" dirty="0"/>
          </a:p>
        </p:txBody>
      </p:sp>
      <p:pic>
        <p:nvPicPr>
          <p:cNvPr id="43" name="Picture 42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95857" y="333164"/>
            <a:ext cx="1306285" cy="968706"/>
          </a:xfrm>
          <a:prstGeom prst="rect">
            <a:avLst/>
          </a:prstGeom>
        </p:spPr>
      </p:pic>
      <p:sp>
        <p:nvSpPr>
          <p:cNvPr id="44" name="Picture Placeholder 41"/>
          <p:cNvSpPr>
            <a:spLocks noGrp="1"/>
          </p:cNvSpPr>
          <p:nvPr>
            <p:ph type="pic" sz="quarter" idx="14" hasCustomPrompt="1"/>
          </p:nvPr>
        </p:nvSpPr>
        <p:spPr>
          <a:xfrm>
            <a:off x="2355243" y="252440"/>
            <a:ext cx="1604355" cy="90374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r>
              <a:rPr lang="vi-VN" dirty="0"/>
              <a:t>Client logo</a:t>
            </a:r>
            <a:endParaRPr lang="en-US" dirty="0"/>
          </a:p>
        </p:txBody>
      </p:sp>
      <p:sp>
        <p:nvSpPr>
          <p:cNvPr id="47" name="Text Placeholder 46"/>
          <p:cNvSpPr>
            <a:spLocks noGrp="1"/>
          </p:cNvSpPr>
          <p:nvPr>
            <p:ph type="body" sz="quarter" idx="15" hasCustomPrompt="1"/>
          </p:nvPr>
        </p:nvSpPr>
        <p:spPr>
          <a:xfrm>
            <a:off x="6559850" y="1676400"/>
            <a:ext cx="5142292" cy="423863"/>
          </a:xfrm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vi-VN" dirty="0"/>
              <a:t>The Challenge</a:t>
            </a:r>
            <a:endParaRPr lang="en-US" dirty="0"/>
          </a:p>
        </p:txBody>
      </p:sp>
      <p:sp>
        <p:nvSpPr>
          <p:cNvPr id="48" name="Text Placeholder 46"/>
          <p:cNvSpPr>
            <a:spLocks noGrp="1"/>
          </p:cNvSpPr>
          <p:nvPr>
            <p:ph type="body" sz="quarter" idx="16" hasCustomPrompt="1"/>
          </p:nvPr>
        </p:nvSpPr>
        <p:spPr>
          <a:xfrm>
            <a:off x="6559850" y="3757651"/>
            <a:ext cx="5142292" cy="423863"/>
          </a:xfrm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vi-VN" dirty="0"/>
              <a:t>Results</a:t>
            </a:r>
            <a:endParaRPr lang="en-US" dirty="0"/>
          </a:p>
        </p:txBody>
      </p:sp>
      <p:sp>
        <p:nvSpPr>
          <p:cNvPr id="49" name="Text Placeholder 46"/>
          <p:cNvSpPr>
            <a:spLocks noGrp="1"/>
          </p:cNvSpPr>
          <p:nvPr>
            <p:ph type="body" sz="quarter" idx="17" hasCustomPrompt="1"/>
          </p:nvPr>
        </p:nvSpPr>
        <p:spPr>
          <a:xfrm>
            <a:off x="565830" y="1676400"/>
            <a:ext cx="5142292" cy="423863"/>
          </a:xfrm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vi-VN" dirty="0"/>
              <a:t>Who are...?</a:t>
            </a:r>
            <a:endParaRPr lang="en-US" dirty="0"/>
          </a:p>
        </p:txBody>
      </p:sp>
      <p:sp>
        <p:nvSpPr>
          <p:cNvPr id="50" name="Text Placeholder 46"/>
          <p:cNvSpPr>
            <a:spLocks noGrp="1"/>
          </p:cNvSpPr>
          <p:nvPr>
            <p:ph type="body" sz="quarter" idx="18" hasCustomPrompt="1"/>
          </p:nvPr>
        </p:nvSpPr>
        <p:spPr>
          <a:xfrm>
            <a:off x="565830" y="3768908"/>
            <a:ext cx="5142292" cy="423863"/>
          </a:xfrm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vi-VN" dirty="0"/>
              <a:t>Solutions &amp; Benefits</a:t>
            </a:r>
            <a:endParaRPr lang="en-US" dirty="0"/>
          </a:p>
        </p:txBody>
      </p:sp>
      <p:sp>
        <p:nvSpPr>
          <p:cNvPr id="53" name="Text Placeholder 52"/>
          <p:cNvSpPr>
            <a:spLocks noGrp="1"/>
          </p:cNvSpPr>
          <p:nvPr>
            <p:ph type="body" sz="quarter" idx="19"/>
          </p:nvPr>
        </p:nvSpPr>
        <p:spPr>
          <a:xfrm>
            <a:off x="565150" y="2308225"/>
            <a:ext cx="5143500" cy="1208088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4" name="Text Placeholder 52"/>
          <p:cNvSpPr>
            <a:spLocks noGrp="1"/>
          </p:cNvSpPr>
          <p:nvPr>
            <p:ph type="body" sz="quarter" idx="20"/>
          </p:nvPr>
        </p:nvSpPr>
        <p:spPr>
          <a:xfrm>
            <a:off x="6559850" y="2308225"/>
            <a:ext cx="5143500" cy="1208088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5" name="Text Placeholder 52"/>
          <p:cNvSpPr>
            <a:spLocks noGrp="1"/>
          </p:cNvSpPr>
          <p:nvPr>
            <p:ph type="body" sz="quarter" idx="21"/>
          </p:nvPr>
        </p:nvSpPr>
        <p:spPr>
          <a:xfrm>
            <a:off x="6559850" y="4406526"/>
            <a:ext cx="5143500" cy="1208088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Text Placeholder 52"/>
          <p:cNvSpPr>
            <a:spLocks noGrp="1"/>
          </p:cNvSpPr>
          <p:nvPr>
            <p:ph type="body" sz="quarter" idx="22"/>
          </p:nvPr>
        </p:nvSpPr>
        <p:spPr>
          <a:xfrm>
            <a:off x="564622" y="4406526"/>
            <a:ext cx="5143500" cy="1208088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2958995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you">
    <p:bg>
      <p:bgPr>
        <a:solidFill>
          <a:srgbClr val="ECF0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20900"/>
            <a:ext cx="12192000" cy="26098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057650" y="2705239"/>
            <a:ext cx="4076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4000" dirty="0">
                <a:solidFill>
                  <a:srgbClr val="CB2236"/>
                </a:solidFill>
              </a:rPr>
              <a:t>THANK YOU</a:t>
            </a:r>
            <a:endParaRPr lang="en-US" sz="4000" dirty="0">
              <a:solidFill>
                <a:srgbClr val="CB2236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057650" y="3584654"/>
            <a:ext cx="40767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2000" dirty="0">
                <a:solidFill>
                  <a:srgbClr val="6D829F"/>
                </a:solidFill>
              </a:rPr>
              <a:t>www.nashtechglobal.com</a:t>
            </a:r>
          </a:p>
        </p:txBody>
      </p:sp>
    </p:spTree>
    <p:extLst>
      <p:ext uri="{BB962C8B-B14F-4D97-AF65-F5344CB8AC3E}">
        <p14:creationId xmlns:p14="http://schemas.microsoft.com/office/powerpoint/2010/main" val="76662838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8A798-E058-4E98-977A-B956C0A81472}" type="datetimeFigureOut">
              <a:rPr lang="en-US" smtClean="0">
                <a:solidFill>
                  <a:srgbClr val="323232">
                    <a:tint val="75000"/>
                  </a:srgbClr>
                </a:solidFill>
              </a:rPr>
              <a:pPr/>
              <a:t>8/16/2019</a:t>
            </a:fld>
            <a:endParaRPr lang="en-US">
              <a:solidFill>
                <a:srgbClr val="323232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323232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930DC-47CF-4021-AC85-F81423F4F187}" type="slidenum">
              <a:rPr lang="en-US" smtClean="0">
                <a:solidFill>
                  <a:srgbClr val="323232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323232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874803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 hasCustomPrompt="1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dirty="0"/>
              <a:t>Click to edit title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8A798-E058-4E98-977A-B956C0A81472}" type="datetimeFigureOut">
              <a:rPr lang="en-US" smtClean="0">
                <a:solidFill>
                  <a:srgbClr val="323232">
                    <a:tint val="75000"/>
                  </a:srgbClr>
                </a:solidFill>
              </a:rPr>
              <a:pPr/>
              <a:t>8/16/2019</a:t>
            </a:fld>
            <a:endParaRPr lang="en-US">
              <a:solidFill>
                <a:srgbClr val="323232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323232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930DC-47CF-4021-AC85-F81423F4F187}" type="slidenum">
              <a:rPr lang="en-US" smtClean="0">
                <a:solidFill>
                  <a:srgbClr val="323232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323232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67859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2">
    <p:bg>
      <p:bgPr>
        <a:blipFill dpi="0" rotWithShape="1">
          <a:blip r:embed="rId2">
            <a:lum/>
          </a:blip>
          <a:srcRect/>
          <a:stretch>
            <a:fillRect t="-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850296"/>
            <a:ext cx="12192000" cy="2007704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323232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206" y="4850296"/>
            <a:ext cx="10515600" cy="1043609"/>
          </a:xfrm>
        </p:spPr>
        <p:txBody>
          <a:bodyPr anchor="b">
            <a:normAutofit/>
          </a:bodyPr>
          <a:lstStyle>
            <a:lvl1pPr>
              <a:defRPr sz="4200"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22145" y="5991398"/>
            <a:ext cx="10515600" cy="717515"/>
          </a:xfrm>
        </p:spPr>
        <p:txBody>
          <a:bodyPr/>
          <a:lstStyle>
            <a:lvl1pPr marL="0" indent="0">
              <a:buNone/>
              <a:defRPr sz="2400">
                <a:solidFill>
                  <a:schemeClr val="accent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sub title</a:t>
            </a:r>
          </a:p>
        </p:txBody>
      </p:sp>
      <p:sp>
        <p:nvSpPr>
          <p:cNvPr id="13" name="Rectangle 12"/>
          <p:cNvSpPr/>
          <p:nvPr/>
        </p:nvSpPr>
        <p:spPr>
          <a:xfrm>
            <a:off x="0" y="4752802"/>
            <a:ext cx="12192000" cy="97493"/>
          </a:xfrm>
          <a:prstGeom prst="rect">
            <a:avLst/>
          </a:prstGeom>
          <a:solidFill>
            <a:schemeClr val="lt1">
              <a:alpha val="6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32323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089813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8A798-E058-4E98-977A-B956C0A81472}" type="datetimeFigureOut">
              <a:rPr lang="en-US" smtClean="0">
                <a:solidFill>
                  <a:srgbClr val="323232">
                    <a:tint val="75000"/>
                  </a:srgbClr>
                </a:solidFill>
              </a:rPr>
              <a:pPr/>
              <a:t>8/16/2019</a:t>
            </a:fld>
            <a:endParaRPr lang="en-US">
              <a:solidFill>
                <a:srgbClr val="323232">
                  <a:tint val="75000"/>
                </a:srgb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323232">
                  <a:tint val="75000"/>
                </a:srgb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930DC-47CF-4021-AC85-F81423F4F187}" type="slidenum">
              <a:rPr lang="en-US" smtClean="0">
                <a:solidFill>
                  <a:srgbClr val="323232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323232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457177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2"/>
            <a:ext cx="5384800" cy="4525963"/>
          </a:xfrm>
        </p:spPr>
        <p:txBody>
          <a:bodyPr>
            <a:normAutofit/>
          </a:bodyPr>
          <a:lstStyle>
            <a:lvl1pPr marL="457109" indent="-457109">
              <a:defRPr sz="1800"/>
            </a:lvl1pPr>
            <a:lvl2pPr>
              <a:defRPr sz="14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2"/>
            <a:ext cx="5384800" cy="4525963"/>
          </a:xfrm>
        </p:spPr>
        <p:txBody>
          <a:bodyPr>
            <a:normAutofit/>
          </a:bodyPr>
          <a:lstStyle>
            <a:lvl1pPr marL="594400" indent="-594400">
              <a:defRPr sz="1800"/>
            </a:lvl1pPr>
            <a:lvl2pPr>
              <a:defRPr sz="14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pic>
        <p:nvPicPr>
          <p:cNvPr id="9" name="Picture 8" descr="Nashtech_Top_Bar_1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86507" y="301516"/>
            <a:ext cx="11618987" cy="800100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41127" y="274639"/>
            <a:ext cx="10972800" cy="811212"/>
          </a:xfrm>
          <a:noFill/>
        </p:spPr>
        <p:txBody>
          <a:bodyPr wrap="square" lIns="0" tIns="0" rIns="0" bIns="0" rtlCol="0">
            <a:noAutofit/>
          </a:bodyPr>
          <a:lstStyle>
            <a:lvl1pPr algn="l">
              <a:defRPr lang="en-US" sz="3799">
                <a:solidFill>
                  <a:schemeClr val="bg1"/>
                </a:solidFill>
                <a:ea typeface="+mn-ea"/>
                <a:cs typeface="FS Ingrid Light"/>
              </a:defRPr>
            </a:lvl1pPr>
          </a:lstStyle>
          <a:p>
            <a:pPr marL="0" lvl="0" algn="l"/>
            <a:r>
              <a:rPr lang="en-GB"/>
              <a:t>Click to edit Master title style</a:t>
            </a:r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>
            <a:off x="286507" y="6350000"/>
            <a:ext cx="11618987" cy="794"/>
          </a:xfrm>
          <a:prstGeom prst="line">
            <a:avLst/>
          </a:prstGeom>
          <a:ln w="12700">
            <a:solidFill>
              <a:srgbClr val="A5A6A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61555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3"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850296"/>
            <a:ext cx="12192000" cy="2007704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323232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206" y="4850296"/>
            <a:ext cx="10515600" cy="1043609"/>
          </a:xfrm>
        </p:spPr>
        <p:txBody>
          <a:bodyPr anchor="b">
            <a:normAutofit/>
          </a:bodyPr>
          <a:lstStyle>
            <a:lvl1pPr>
              <a:defRPr sz="4200"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22145" y="5991398"/>
            <a:ext cx="10515600" cy="717515"/>
          </a:xfrm>
        </p:spPr>
        <p:txBody>
          <a:bodyPr/>
          <a:lstStyle>
            <a:lvl1pPr marL="0" indent="0">
              <a:buNone/>
              <a:defRPr sz="2400">
                <a:solidFill>
                  <a:schemeClr val="accent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sub title</a:t>
            </a:r>
          </a:p>
        </p:txBody>
      </p:sp>
      <p:sp>
        <p:nvSpPr>
          <p:cNvPr id="13" name="Rectangle 12"/>
          <p:cNvSpPr/>
          <p:nvPr/>
        </p:nvSpPr>
        <p:spPr>
          <a:xfrm>
            <a:off x="0" y="4752802"/>
            <a:ext cx="12192000" cy="97493"/>
          </a:xfrm>
          <a:prstGeom prst="rect">
            <a:avLst/>
          </a:prstGeom>
          <a:solidFill>
            <a:schemeClr val="lt1">
              <a:alpha val="6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32323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79033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4">
    <p:bg>
      <p:bgPr>
        <a:blipFill dpi="0" rotWithShape="1">
          <a:blip r:embed="rId2">
            <a:lum/>
          </a:blip>
          <a:srcRect/>
          <a:stretch>
            <a:fillRect l="-4000" t="-4000" r="-4000" b="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850296"/>
            <a:ext cx="12192000" cy="2007704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323232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206" y="4850296"/>
            <a:ext cx="10515600" cy="1043609"/>
          </a:xfrm>
        </p:spPr>
        <p:txBody>
          <a:bodyPr anchor="b">
            <a:normAutofit/>
          </a:bodyPr>
          <a:lstStyle>
            <a:lvl1pPr>
              <a:defRPr sz="4200"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22145" y="5991398"/>
            <a:ext cx="10515600" cy="717515"/>
          </a:xfrm>
        </p:spPr>
        <p:txBody>
          <a:bodyPr/>
          <a:lstStyle>
            <a:lvl1pPr marL="0" indent="0">
              <a:buNone/>
              <a:defRPr sz="2400">
                <a:solidFill>
                  <a:schemeClr val="accent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sub title</a:t>
            </a:r>
          </a:p>
        </p:txBody>
      </p:sp>
      <p:sp>
        <p:nvSpPr>
          <p:cNvPr id="13" name="Rectangle 12"/>
          <p:cNvSpPr/>
          <p:nvPr/>
        </p:nvSpPr>
        <p:spPr>
          <a:xfrm>
            <a:off x="0" y="4752802"/>
            <a:ext cx="12192000" cy="97493"/>
          </a:xfrm>
          <a:prstGeom prst="rect">
            <a:avLst/>
          </a:prstGeom>
          <a:solidFill>
            <a:schemeClr val="lt1">
              <a:alpha val="6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32323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83388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5">
    <p:bg>
      <p:bgPr>
        <a:blipFill dpi="0" rotWithShape="1">
          <a:blip r:embed="rId2">
            <a:lum/>
          </a:blip>
          <a:srcRect/>
          <a:stretch>
            <a:fillRect t="-20000" b="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850296"/>
            <a:ext cx="12192000" cy="2007704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323232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206" y="4850296"/>
            <a:ext cx="10515600" cy="1043609"/>
          </a:xfrm>
        </p:spPr>
        <p:txBody>
          <a:bodyPr anchor="b">
            <a:normAutofit/>
          </a:bodyPr>
          <a:lstStyle>
            <a:lvl1pPr>
              <a:defRPr sz="4200"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22145" y="5991398"/>
            <a:ext cx="10515600" cy="717515"/>
          </a:xfrm>
        </p:spPr>
        <p:txBody>
          <a:bodyPr/>
          <a:lstStyle>
            <a:lvl1pPr marL="0" indent="0">
              <a:buNone/>
              <a:defRPr sz="2400">
                <a:solidFill>
                  <a:schemeClr val="accent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sub title</a:t>
            </a:r>
          </a:p>
        </p:txBody>
      </p:sp>
      <p:sp>
        <p:nvSpPr>
          <p:cNvPr id="13" name="Rectangle 12"/>
          <p:cNvSpPr/>
          <p:nvPr/>
        </p:nvSpPr>
        <p:spPr>
          <a:xfrm>
            <a:off x="0" y="4752802"/>
            <a:ext cx="12192000" cy="97493"/>
          </a:xfrm>
          <a:prstGeom prst="rect">
            <a:avLst/>
          </a:prstGeom>
          <a:solidFill>
            <a:schemeClr val="lt1">
              <a:alpha val="6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32323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14592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Header 5">
    <p:bg>
      <p:bgPr>
        <a:blipFill dpi="0" rotWithShape="1">
          <a:blip r:embed="rId2">
            <a:lum/>
          </a:blip>
          <a:srcRect/>
          <a:stretch>
            <a:fillRect l="-2000" t="-9000" r="-2000" b="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850296"/>
            <a:ext cx="12192000" cy="2007704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323232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206" y="4850296"/>
            <a:ext cx="10515600" cy="1043609"/>
          </a:xfrm>
        </p:spPr>
        <p:txBody>
          <a:bodyPr anchor="b">
            <a:normAutofit/>
          </a:bodyPr>
          <a:lstStyle>
            <a:lvl1pPr>
              <a:defRPr sz="4200"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22145" y="5991398"/>
            <a:ext cx="10515600" cy="717515"/>
          </a:xfrm>
        </p:spPr>
        <p:txBody>
          <a:bodyPr/>
          <a:lstStyle>
            <a:lvl1pPr marL="0" indent="0">
              <a:buNone/>
              <a:defRPr sz="2400">
                <a:solidFill>
                  <a:schemeClr val="accent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sub title</a:t>
            </a:r>
          </a:p>
        </p:txBody>
      </p:sp>
      <p:sp>
        <p:nvSpPr>
          <p:cNvPr id="13" name="Rectangle 12"/>
          <p:cNvSpPr/>
          <p:nvPr/>
        </p:nvSpPr>
        <p:spPr>
          <a:xfrm>
            <a:off x="0" y="4752802"/>
            <a:ext cx="12192000" cy="97493"/>
          </a:xfrm>
          <a:prstGeom prst="rect">
            <a:avLst/>
          </a:prstGeom>
          <a:solidFill>
            <a:schemeClr val="lt1">
              <a:alpha val="6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32323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60726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6"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850296"/>
            <a:ext cx="12192000" cy="2007704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323232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206" y="4850296"/>
            <a:ext cx="10515600" cy="1043609"/>
          </a:xfrm>
        </p:spPr>
        <p:txBody>
          <a:bodyPr anchor="b">
            <a:normAutofit/>
          </a:bodyPr>
          <a:lstStyle>
            <a:lvl1pPr>
              <a:defRPr sz="4200"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22145" y="5991398"/>
            <a:ext cx="10515600" cy="717515"/>
          </a:xfrm>
        </p:spPr>
        <p:txBody>
          <a:bodyPr/>
          <a:lstStyle>
            <a:lvl1pPr marL="0" indent="0">
              <a:buNone/>
              <a:defRPr sz="2400">
                <a:solidFill>
                  <a:schemeClr val="accent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sub title</a:t>
            </a:r>
          </a:p>
        </p:txBody>
      </p:sp>
      <p:sp>
        <p:nvSpPr>
          <p:cNvPr id="13" name="Rectangle 12"/>
          <p:cNvSpPr/>
          <p:nvPr/>
        </p:nvSpPr>
        <p:spPr>
          <a:xfrm>
            <a:off x="0" y="4752802"/>
            <a:ext cx="12192000" cy="97493"/>
          </a:xfrm>
          <a:prstGeom prst="rect">
            <a:avLst/>
          </a:prstGeom>
          <a:solidFill>
            <a:schemeClr val="lt1">
              <a:alpha val="6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32323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05732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157990"/>
            <a:ext cx="10515600" cy="538696"/>
          </a:xfrm>
        </p:spPr>
        <p:txBody>
          <a:bodyPr anchor="t">
            <a:noAutofit/>
          </a:bodyPr>
          <a:lstStyle>
            <a:lvl1pPr algn="ctr">
              <a:defRPr sz="3200">
                <a:solidFill>
                  <a:schemeClr val="accent2"/>
                </a:solidFill>
              </a:defRPr>
            </a:lvl1pPr>
          </a:lstStyle>
          <a:p>
            <a:r>
              <a:rPr lang="vi-VN" dirty="0"/>
              <a:t>CLICK TO EDIT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8200" y="1133061"/>
            <a:ext cx="10515600" cy="5043902"/>
          </a:xfrm>
        </p:spPr>
        <p:txBody>
          <a:bodyPr/>
          <a:lstStyle/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276052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 algn="ctr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38A798-E058-4E98-977A-B956C0A81472}" type="datetimeFigureOut">
              <a:rPr lang="en-US" smtClean="0">
                <a:solidFill>
                  <a:srgbClr val="323232">
                    <a:tint val="75000"/>
                  </a:srgbClr>
                </a:solidFill>
              </a:rPr>
              <a:pPr/>
              <a:t>8/16/2019</a:t>
            </a:fld>
            <a:endParaRPr lang="en-US">
              <a:solidFill>
                <a:srgbClr val="323232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srgbClr val="323232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8930DC-47CF-4021-AC85-F81423F4F187}" type="slidenum">
              <a:rPr lang="en-US" smtClean="0">
                <a:solidFill>
                  <a:srgbClr val="323232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323232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48123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  <p:sldLayoutId id="2147483707" r:id="rId12"/>
    <p:sldLayoutId id="2147483708" r:id="rId13"/>
    <p:sldLayoutId id="2147483709" r:id="rId14"/>
    <p:sldLayoutId id="2147483710" r:id="rId15"/>
    <p:sldLayoutId id="2147483711" r:id="rId16"/>
    <p:sldLayoutId id="2147483712" r:id="rId17"/>
    <p:sldLayoutId id="2147483713" r:id="rId18"/>
    <p:sldLayoutId id="2147483714" r:id="rId19"/>
    <p:sldLayoutId id="2147483715" r:id="rId20"/>
    <p:sldLayoutId id="2147483716" r:id="rId21"/>
    <p:sldLayoutId id="2147483717" r:id="rId22"/>
    <p:sldLayoutId id="2147483718" r:id="rId23"/>
    <p:sldLayoutId id="2147483719" r:id="rId24"/>
    <p:sldLayoutId id="2147483720" r:id="rId25"/>
    <p:sldLayoutId id="2147483721" r:id="rId26"/>
    <p:sldLayoutId id="2147483722" r:id="rId27"/>
    <p:sldLayoutId id="2147483723" r:id="rId28"/>
    <p:sldLayoutId id="2147483724" r:id="rId29"/>
    <p:sldLayoutId id="2147483725" r:id="rId30"/>
    <p:sldLayoutId id="2147483726" r:id="rId3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3200" kern="1200" dirty="0" smtClean="0">
          <a:solidFill>
            <a:schemeClr val="accent2"/>
          </a:solidFill>
          <a:latin typeface="Arial" charset="0"/>
          <a:ea typeface="Arial" charset="0"/>
          <a:cs typeface="Arial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4"/>
        </a:buClr>
        <a:buSzPct val="120000"/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LucidaGrande" charset="0"/>
        <a:buChar char="-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LucidaGrande" charset="0"/>
        <a:buChar char="◇"/>
        <a:defRPr sz="1800" kern="1200">
          <a:solidFill>
            <a:schemeClr val="tx1">
              <a:lumMod val="90000"/>
              <a:lumOff val="1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1">
            <a:lumMod val="50000"/>
            <a:lumOff val="50000"/>
          </a:schemeClr>
        </a:buClr>
        <a:buFont typeface="LucidaGrande" charset="0"/>
        <a:buChar char="-"/>
        <a:defRPr sz="1800" kern="1200">
          <a:solidFill>
            <a:schemeClr val="tx1">
              <a:lumMod val="90000"/>
              <a:lumOff val="1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jpeg"/><Relationship Id="rId9" Type="http://schemas.openxmlformats.org/officeDocument/2006/relationships/image" Target="../media/image3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b="1" dirty="0" smtClean="0"/>
              <a:t>ATT Auto Parts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Alican</a:t>
            </a:r>
            <a:r>
              <a:rPr lang="en-US" dirty="0"/>
              <a:t> </a:t>
            </a:r>
            <a:r>
              <a:rPr lang="en-US" dirty="0" err="1"/>
              <a:t>Özer</a:t>
            </a:r>
            <a:r>
              <a:rPr lang="en-US" dirty="0"/>
              <a:t> </a:t>
            </a:r>
            <a:r>
              <a:rPr lang="en-US" dirty="0" smtClean="0"/>
              <a:t>- </a:t>
            </a:r>
            <a:r>
              <a:rPr lang="en-US" dirty="0" smtClean="0"/>
              <a:t>Thang Mai – Tam Tan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6087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Screenshots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8794" y="696686"/>
            <a:ext cx="9614411" cy="5723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0790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Screenshots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484" y="770426"/>
            <a:ext cx="9951032" cy="6012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2923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Screenshots – Mobile View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119" y="709905"/>
            <a:ext cx="2765965" cy="589021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2973" y="696686"/>
            <a:ext cx="2811631" cy="593406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4493" y="696686"/>
            <a:ext cx="2785545" cy="594008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09927" y="696686"/>
            <a:ext cx="3175806" cy="5224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4390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Screenshots – Mobile View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9471" y="829418"/>
            <a:ext cx="2672375" cy="38345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2142" y="814670"/>
            <a:ext cx="2815761" cy="60035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8199" y="829418"/>
            <a:ext cx="2828683" cy="3300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2189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7663" y="2272485"/>
            <a:ext cx="1572020" cy="1572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0549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812269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440"/>
            <a:ext cx="11004327" cy="452537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Overview</a:t>
            </a:r>
          </a:p>
          <a:p>
            <a:r>
              <a:rPr lang="en-US" sz="2400" dirty="0" smtClean="0"/>
              <a:t>Solution</a:t>
            </a:r>
          </a:p>
          <a:p>
            <a:r>
              <a:rPr lang="en-US" sz="2400" dirty="0" smtClean="0"/>
              <a:t>System architecture</a:t>
            </a:r>
          </a:p>
          <a:p>
            <a:r>
              <a:rPr lang="en-US" sz="2400" dirty="0" smtClean="0"/>
              <a:t>Demo</a:t>
            </a:r>
            <a:endParaRPr lang="en-US" sz="2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1127" y="404733"/>
            <a:ext cx="10972800" cy="681117"/>
          </a:xfrm>
        </p:spPr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9893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 Auto Parts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68924" y="1958424"/>
            <a:ext cx="4244966" cy="31711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4"/>
              </a:buClr>
              <a:buSzPct val="120000"/>
            </a:pPr>
            <a:r>
              <a:rPr lang="en-US" sz="2800" dirty="0">
                <a:solidFill>
                  <a:schemeClr val="accent3">
                    <a:lumMod val="75000"/>
                  </a:schemeClr>
                </a:solidFill>
              </a:rPr>
              <a:t>The need:</a:t>
            </a:r>
          </a:p>
          <a:p>
            <a:pPr marL="800100" lvl="1" indent="-342900">
              <a:lnSpc>
                <a:spcPct val="90000"/>
              </a:lnSpc>
              <a:spcBef>
                <a:spcPts val="1000"/>
              </a:spcBef>
              <a:buClr>
                <a:schemeClr val="accent4"/>
              </a:buClr>
              <a:buSzPct val="120000"/>
              <a:buFont typeface="Arial" panose="020B0604020202020204" pitchFamily="34" charset="0"/>
              <a:buChar char="•"/>
            </a:pPr>
            <a:r>
              <a:rPr lang="en-US" sz="2400" dirty="0" smtClean="0"/>
              <a:t>A website to sell auto parts</a:t>
            </a:r>
            <a:endParaRPr lang="en-US" sz="2400" baseline="30000" dirty="0"/>
          </a:p>
          <a:p>
            <a:pPr marL="800100" lvl="1" indent="-342900">
              <a:lnSpc>
                <a:spcPct val="90000"/>
              </a:lnSpc>
              <a:spcBef>
                <a:spcPts val="1000"/>
              </a:spcBef>
              <a:buClr>
                <a:schemeClr val="accent4"/>
              </a:buClr>
              <a:buSzPct val="120000"/>
              <a:buFont typeface="Arial" panose="020B0604020202020204" pitchFamily="34" charset="0"/>
              <a:buChar char="•"/>
            </a:pPr>
            <a:r>
              <a:rPr lang="en-US" sz="2400" dirty="0"/>
              <a:t>Scalable</a:t>
            </a:r>
          </a:p>
          <a:p>
            <a:pPr marL="800100" lvl="1" indent="-342900">
              <a:lnSpc>
                <a:spcPct val="90000"/>
              </a:lnSpc>
              <a:spcBef>
                <a:spcPts val="1000"/>
              </a:spcBef>
              <a:buClr>
                <a:schemeClr val="accent4"/>
              </a:buClr>
              <a:buSzPct val="120000"/>
              <a:buFont typeface="Arial" panose="020B0604020202020204" pitchFamily="34" charset="0"/>
              <a:buChar char="•"/>
            </a:pPr>
            <a:r>
              <a:rPr lang="en-US" sz="2400" dirty="0"/>
              <a:t>Better performance</a:t>
            </a:r>
          </a:p>
          <a:p>
            <a:pPr marL="800100" lvl="1" indent="-342900">
              <a:lnSpc>
                <a:spcPct val="90000"/>
              </a:lnSpc>
              <a:spcBef>
                <a:spcPts val="1000"/>
              </a:spcBef>
              <a:buClr>
                <a:schemeClr val="accent4"/>
              </a:buClr>
              <a:buSzPct val="120000"/>
              <a:buFont typeface="Arial" panose="020B0604020202020204" pitchFamily="34" charset="0"/>
              <a:buChar char="•"/>
            </a:pPr>
            <a:r>
              <a:rPr lang="en-US" sz="2400" dirty="0"/>
              <a:t>Centralized in AWS</a:t>
            </a:r>
          </a:p>
          <a:p>
            <a:pPr marL="685800" lvl="1" indent="-228600">
              <a:lnSpc>
                <a:spcPct val="90000"/>
              </a:lnSpc>
              <a:spcBef>
                <a:spcPts val="1000"/>
              </a:spcBef>
              <a:buClr>
                <a:schemeClr val="accent4"/>
              </a:buClr>
              <a:buSzPct val="120000"/>
              <a:buFont typeface="Arial"/>
              <a:buChar char="•"/>
            </a:pPr>
            <a:endParaRPr lang="en-US" sz="2800" dirty="0"/>
          </a:p>
        </p:txBody>
      </p:sp>
      <p:sp>
        <p:nvSpPr>
          <p:cNvPr id="3" name="TextBox 2"/>
          <p:cNvSpPr txBox="1"/>
          <p:nvPr/>
        </p:nvSpPr>
        <p:spPr>
          <a:xfrm>
            <a:off x="6719584" y="1958424"/>
            <a:ext cx="5226610" cy="232268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ts val="1000"/>
              </a:spcBef>
              <a:buClr>
                <a:schemeClr val="accent4"/>
              </a:buClr>
              <a:buSzPct val="120000"/>
              <a:defRPr sz="2800">
                <a:solidFill>
                  <a:schemeClr val="accent3">
                    <a:lumMod val="75000"/>
                  </a:schemeClr>
                </a:solidFill>
              </a:defRPr>
            </a:lvl1pPr>
            <a:lvl2pPr marL="800100" lvl="1" indent="-342900">
              <a:lnSpc>
                <a:spcPct val="90000"/>
              </a:lnSpc>
              <a:spcBef>
                <a:spcPts val="1000"/>
              </a:spcBef>
              <a:buClr>
                <a:schemeClr val="accent4"/>
              </a:buClr>
              <a:buSzPct val="120000"/>
              <a:buFont typeface="Arial" panose="020B0604020202020204" pitchFamily="34" charset="0"/>
              <a:buChar char="•"/>
              <a:defRPr sz="2400"/>
            </a:lvl2pPr>
          </a:lstStyle>
          <a:p>
            <a:r>
              <a:rPr lang="en-US" dirty="0"/>
              <a:t>Features:</a:t>
            </a:r>
          </a:p>
          <a:p>
            <a:pPr lvl="1"/>
            <a:r>
              <a:rPr lang="en-US" dirty="0" smtClean="0"/>
              <a:t>Product List</a:t>
            </a:r>
            <a:endParaRPr lang="en-US" dirty="0"/>
          </a:p>
          <a:p>
            <a:pPr lvl="1"/>
            <a:r>
              <a:rPr lang="en-US" dirty="0" smtClean="0"/>
              <a:t>Product Details</a:t>
            </a:r>
            <a:endParaRPr lang="en-US" baseline="30000" dirty="0"/>
          </a:p>
          <a:p>
            <a:pPr lvl="1"/>
            <a:r>
              <a:rPr lang="en-US" dirty="0" smtClean="0"/>
              <a:t>Support Users register &amp; Login</a:t>
            </a:r>
            <a:endParaRPr lang="en-US" dirty="0"/>
          </a:p>
          <a:p>
            <a:pPr lvl="1"/>
            <a:r>
              <a:rPr lang="en-US" dirty="0" smtClean="0"/>
              <a:t>Buy products and checkout</a:t>
            </a:r>
            <a:endParaRPr lang="en-US" dirty="0"/>
          </a:p>
        </p:txBody>
      </p:sp>
      <p:pic>
        <p:nvPicPr>
          <p:cNvPr id="6" name="Picture 2" descr="Image result for product features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2407" y="2283888"/>
            <a:ext cx="1770905" cy="1770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8164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5187" y="1133061"/>
            <a:ext cx="6622026" cy="5043902"/>
          </a:xfrm>
        </p:spPr>
        <p:txBody>
          <a:bodyPr>
            <a:normAutofit/>
          </a:bodyPr>
          <a:lstStyle/>
          <a:p>
            <a:r>
              <a:rPr lang="en-US" sz="2400" dirty="0"/>
              <a:t>E</a:t>
            </a:r>
            <a:r>
              <a:rPr lang="en-US" sz="2400" dirty="0" smtClean="0"/>
              <a:t>nd-to-end </a:t>
            </a:r>
            <a:r>
              <a:rPr lang="en-US" sz="2400" dirty="0"/>
              <a:t>solution:</a:t>
            </a:r>
          </a:p>
          <a:p>
            <a:pPr lvl="1"/>
            <a:r>
              <a:rPr lang="en-US" sz="1900" dirty="0" smtClean="0"/>
              <a:t>Analyze </a:t>
            </a:r>
            <a:r>
              <a:rPr lang="en-US" sz="1900" dirty="0"/>
              <a:t>- Design – Code – Test - Deliver</a:t>
            </a:r>
          </a:p>
          <a:p>
            <a:pPr lvl="1"/>
            <a:r>
              <a:rPr lang="en-US" sz="1900" dirty="0"/>
              <a:t>Using </a:t>
            </a:r>
            <a:r>
              <a:rPr lang="en-US" sz="1900" dirty="0" smtClean="0"/>
              <a:t>Kanban</a:t>
            </a:r>
            <a:endParaRPr lang="en-US" sz="2800" dirty="0" smtClean="0"/>
          </a:p>
          <a:p>
            <a:r>
              <a:rPr lang="en-US" sz="2400" dirty="0" smtClean="0"/>
              <a:t>Resources</a:t>
            </a:r>
            <a:r>
              <a:rPr lang="en-US" dirty="0"/>
              <a:t>: </a:t>
            </a:r>
            <a:endParaRPr lang="en-US" dirty="0" smtClean="0"/>
          </a:p>
          <a:p>
            <a:pPr lvl="1"/>
            <a:r>
              <a:rPr lang="en-US" sz="1800" dirty="0" smtClean="0"/>
              <a:t>3 head count</a:t>
            </a:r>
            <a:endParaRPr lang="en-US" dirty="0"/>
          </a:p>
          <a:p>
            <a:r>
              <a:rPr lang="en-US" sz="2400" dirty="0" smtClean="0"/>
              <a:t>Management &amp; Communication Tools</a:t>
            </a:r>
          </a:p>
          <a:p>
            <a:pPr lvl="1"/>
            <a:r>
              <a:rPr lang="en-US" sz="1800" dirty="0" err="1" smtClean="0"/>
              <a:t>Github</a:t>
            </a:r>
            <a:endParaRPr lang="en-US" sz="1800" dirty="0" smtClean="0"/>
          </a:p>
          <a:p>
            <a:pPr lvl="1"/>
            <a:r>
              <a:rPr lang="en-US" sz="2000" dirty="0" smtClean="0"/>
              <a:t>Email</a:t>
            </a:r>
          </a:p>
          <a:p>
            <a:pPr lvl="1"/>
            <a:r>
              <a:rPr lang="en-US" sz="2000" dirty="0" smtClean="0"/>
              <a:t>Fb messenger</a:t>
            </a:r>
            <a:endParaRPr lang="en-US" sz="2000" dirty="0"/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Solution</a:t>
            </a: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7447934" y="1100041"/>
            <a:ext cx="4744065" cy="50439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4"/>
              </a:buClr>
              <a:buSzPct val="120000"/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LucidaGrande" charset="0"/>
              <a:buChar char="-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LucidaGrande" charset="0"/>
              <a:buChar char="◇"/>
              <a:defRPr sz="180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>
                  <a:lumMod val="50000"/>
                  <a:lumOff val="50000"/>
                </a:schemeClr>
              </a:buClr>
              <a:buFont typeface="LucidaGrande" charset="0"/>
              <a:buChar char="-"/>
              <a:defRPr sz="180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 technologies used:</a:t>
            </a:r>
          </a:p>
          <a:p>
            <a:endParaRPr lang="en-US" dirty="0"/>
          </a:p>
        </p:txBody>
      </p:sp>
      <p:pic>
        <p:nvPicPr>
          <p:cNvPr id="1026" name="Picture 2" descr="Image result for java servle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3982" y="1738807"/>
            <a:ext cx="1673238" cy="1731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html css javascript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7941" y="2083465"/>
            <a:ext cx="2035511" cy="1129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intellij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2603" y="4032309"/>
            <a:ext cx="1291862" cy="1291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AutoShape 12" descr="AWS VP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91153" y="4465392"/>
            <a:ext cx="1129020" cy="425696"/>
          </a:xfrm>
          <a:prstGeom prst="rect">
            <a:avLst/>
          </a:prstGeom>
        </p:spPr>
      </p:pic>
      <p:pic>
        <p:nvPicPr>
          <p:cNvPr id="1038" name="Picture 14" descr="Image result for tomcat server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5871" y="3969791"/>
            <a:ext cx="1930305" cy="1415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90735" y="1639027"/>
            <a:ext cx="1103792" cy="186129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41009" y="5491481"/>
            <a:ext cx="373380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290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Product Architectural Overview</a:t>
            </a:r>
          </a:p>
        </p:txBody>
      </p:sp>
      <p:sp>
        <p:nvSpPr>
          <p:cNvPr id="5" name="Rectangle 27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" name="Rectangle 28"/>
          <p:cNvSpPr>
            <a:spLocks noChangeArrowheads="1"/>
          </p:cNvSpPr>
          <p:nvPr/>
        </p:nvSpPr>
        <p:spPr bwMode="auto">
          <a:xfrm>
            <a:off x="152400" y="152400"/>
            <a:ext cx="10975145" cy="26048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7" name="Rectangle 29"/>
          <p:cNvSpPr>
            <a:spLocks noChangeArrowheads="1"/>
          </p:cNvSpPr>
          <p:nvPr/>
        </p:nvSpPr>
        <p:spPr bwMode="auto">
          <a:xfrm>
            <a:off x="-258417" y="3094382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063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Screenshots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632" y="696686"/>
            <a:ext cx="9764200" cy="5881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2586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Screenshots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787" y="842962"/>
            <a:ext cx="11782425" cy="517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0196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Screenshots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278" y="799922"/>
            <a:ext cx="9928277" cy="5863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084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Screenshots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62" y="1600200"/>
            <a:ext cx="12106275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012149"/>
      </p:ext>
    </p:extLst>
  </p:cSld>
  <p:clrMapOvr>
    <a:masterClrMapping/>
  </p:clrMapOvr>
</p:sld>
</file>

<file path=ppt/theme/theme1.xml><?xml version="1.0" encoding="utf-8"?>
<a:theme xmlns:a="http://schemas.openxmlformats.org/drawingml/2006/main" name="1_NashTech-presentation">
  <a:themeElements>
    <a:clrScheme name="NashTech-defaultcolor">
      <a:dk1>
        <a:srgbClr val="323232"/>
      </a:dk1>
      <a:lt1>
        <a:srgbClr val="FFFFFF"/>
      </a:lt1>
      <a:dk2>
        <a:srgbClr val="6B5188"/>
      </a:dk2>
      <a:lt2>
        <a:srgbClr val="F26E32"/>
      </a:lt2>
      <a:accent1>
        <a:srgbClr val="EBEBEB"/>
      </a:accent1>
      <a:accent2>
        <a:srgbClr val="6D829F"/>
      </a:accent2>
      <a:accent3>
        <a:srgbClr val="7DB4D0"/>
      </a:accent3>
      <a:accent4>
        <a:srgbClr val="CB2236"/>
      </a:accent4>
      <a:accent5>
        <a:srgbClr val="8EB63E"/>
      </a:accent5>
      <a:accent6>
        <a:srgbClr val="F9DB5B"/>
      </a:accent6>
      <a:hlink>
        <a:srgbClr val="CB2236"/>
      </a:hlink>
      <a:folHlink>
        <a:srgbClr val="6F717D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9F7ACF41-CC6B-4F2F-8FBC-276E123F87B1}" vid="{C2710A67-23B3-4227-B9AF-0FFE8817AE2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B393331D26FDA47ACB7746EB1096E9B" ma:contentTypeVersion="4" ma:contentTypeDescription="Create a new document." ma:contentTypeScope="" ma:versionID="3280439da9648926472317732d1b52f1">
  <xsd:schema xmlns:xsd="http://www.w3.org/2001/XMLSchema" xmlns:xs="http://www.w3.org/2001/XMLSchema" xmlns:p="http://schemas.microsoft.com/office/2006/metadata/properties" xmlns:ns2="140670e8-552e-4ed4-90a8-2e1fc7c78fb9" targetNamespace="http://schemas.microsoft.com/office/2006/metadata/properties" ma:root="true" ma:fieldsID="7fab94413507f13671cf295f1c9f13f0" ns2:_="">
    <xsd:import namespace="140670e8-552e-4ed4-90a8-2e1fc7c78fb9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2:LastSharedByUser" minOccurs="0"/>
                <xsd:element ref="ns2:LastSharedBy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40670e8-552e-4ed4-90a8-2e1fc7c78fb9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0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1" nillable="true" ma:displayName="Last Shared By Time" ma:description="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834CA13-9715-4BBB-80E0-15848CA037FF}">
  <ds:schemaRefs>
    <ds:schemaRef ds:uri="http://schemas.microsoft.com/office/infopath/2007/PartnerControls"/>
    <ds:schemaRef ds:uri="http://www.w3.org/XML/1998/namespace"/>
    <ds:schemaRef ds:uri="http://purl.org/dc/terms/"/>
    <ds:schemaRef ds:uri="http://schemas.microsoft.com/office/2006/metadata/properties"/>
    <ds:schemaRef ds:uri="http://purl.org/dc/dcmitype/"/>
    <ds:schemaRef ds:uri="http://schemas.microsoft.com/office/2006/documentManagement/types"/>
    <ds:schemaRef ds:uri="http://schemas.openxmlformats.org/package/2006/metadata/core-properties"/>
    <ds:schemaRef ds:uri="140670e8-552e-4ed4-90a8-2e1fc7c78fb9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FB31162D-2B37-4B41-9389-951792D21BF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0209FB7-C22D-4388-BCF8-C35FA08E93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40670e8-552e-4ed4-90a8-2e1fc7c78fb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8977</TotalTime>
  <Words>390</Words>
  <Application>Microsoft Office PowerPoint</Application>
  <PresentationFormat>Widescreen</PresentationFormat>
  <Paragraphs>54</Paragraphs>
  <Slides>15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FS Ingrid Light</vt:lpstr>
      <vt:lpstr>LucidaGrande</vt:lpstr>
      <vt:lpstr>1_NashTech-presentation</vt:lpstr>
      <vt:lpstr>ATT Auto Parts</vt:lpstr>
      <vt:lpstr>Agenda</vt:lpstr>
      <vt:lpstr>ATT Auto Parts</vt:lpstr>
      <vt:lpstr>The Solution</vt:lpstr>
      <vt:lpstr>Product Architectural Overview</vt:lpstr>
      <vt:lpstr>Screenshots</vt:lpstr>
      <vt:lpstr>Screenshots</vt:lpstr>
      <vt:lpstr>Screenshots</vt:lpstr>
      <vt:lpstr>Screenshots</vt:lpstr>
      <vt:lpstr>Screenshots</vt:lpstr>
      <vt:lpstr>Screenshots</vt:lpstr>
      <vt:lpstr>Screenshots – Mobile View</vt:lpstr>
      <vt:lpstr>Screenshots – Mobile View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Linh Nguyen Khanh</dc:creator>
  <cp:lastModifiedBy>Mai Thang</cp:lastModifiedBy>
  <cp:revision>472</cp:revision>
  <dcterms:created xsi:type="dcterms:W3CDTF">2016-09-01T07:19:11Z</dcterms:created>
  <dcterms:modified xsi:type="dcterms:W3CDTF">2019-08-16T02:15:58Z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0x0101004B393331D26FDA47ACB7746EB1096E9B</vt:lpwstr>
  </property>
</Properties>
</file>